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0574268-E677-4CF7-9212-79B7647C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6" y="2072630"/>
            <a:ext cx="5954689" cy="442024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3586911" y="6212547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3547941" y="62348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And also parameters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>
            <a:cxnSpLocks/>
          </p:cNvCxnSpPr>
          <p:nvPr/>
        </p:nvCxnSpPr>
        <p:spPr>
          <a:xfrm flipV="1">
            <a:off x="7621183" y="1812131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7673361" y="174547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3389528" y="6042025"/>
            <a:ext cx="0" cy="362961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3581400" y="2183913"/>
            <a:ext cx="4034636" cy="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5220217" y="2207817"/>
            <a:ext cx="7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radius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2619775" y="60420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width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DFE300A1-F1CA-4C5B-82B5-0640A67239FA}"/>
              </a:ext>
            </a:extLst>
          </p:cNvPr>
          <p:cNvSpPr>
            <a:spLocks noChangeAspect="1"/>
          </p:cNvSpPr>
          <p:nvPr/>
        </p:nvSpPr>
        <p:spPr>
          <a:xfrm rot="5400000">
            <a:off x="-447964" y="-1848087"/>
            <a:ext cx="8064000" cy="8064000"/>
          </a:xfrm>
          <a:prstGeom prst="arc">
            <a:avLst/>
          </a:prstGeom>
          <a:ln w="19050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96584CF-BED6-48E4-8731-66957764EC5D}"/>
              </a:ext>
            </a:extLst>
          </p:cNvPr>
          <p:cNvCxnSpPr>
            <a:cxnSpLocks/>
          </p:cNvCxnSpPr>
          <p:nvPr/>
        </p:nvCxnSpPr>
        <p:spPr>
          <a:xfrm>
            <a:off x="3581400" y="2172131"/>
            <a:ext cx="0" cy="40356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17</cp:revision>
  <dcterms:created xsi:type="dcterms:W3CDTF">2025-03-21T04:52:58Z</dcterms:created>
  <dcterms:modified xsi:type="dcterms:W3CDTF">2025-04-01T06:52:05Z</dcterms:modified>
</cp:coreProperties>
</file>