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B794F6F-2D7B-43EE-A9F7-17C8F549F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91" b="16527"/>
          <a:stretch/>
        </p:blipFill>
        <p:spPr>
          <a:xfrm>
            <a:off x="2462860" y="2561601"/>
            <a:ext cx="7076743" cy="3148635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And also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2508925" y="3996746"/>
            <a:ext cx="0" cy="310572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838E6-F04D-49B7-836F-3E1439AFA356}"/>
              </a:ext>
            </a:extLst>
          </p:cNvPr>
          <p:cNvSpPr txBox="1"/>
          <p:nvPr/>
        </p:nvSpPr>
        <p:spPr>
          <a:xfrm>
            <a:off x="4525123" y="3786641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radius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1681151" y="3950721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W_wg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12FC2AFA-3CBD-44CB-90B9-D1B723B13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0" t="12512" r="48128" b="10215"/>
          <a:stretch/>
        </p:blipFill>
        <p:spPr>
          <a:xfrm>
            <a:off x="9632866" y="3429000"/>
            <a:ext cx="2359494" cy="1571085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2B6B5F5-AABD-47DB-AD49-700E6DE68DB7}"/>
              </a:ext>
            </a:extLst>
          </p:cNvPr>
          <p:cNvCxnSpPr>
            <a:cxnSpLocks/>
          </p:cNvCxnSpPr>
          <p:nvPr/>
        </p:nvCxnSpPr>
        <p:spPr>
          <a:xfrm>
            <a:off x="10806502" y="3512700"/>
            <a:ext cx="0" cy="1379182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3807CB7-0C1F-45A5-9F04-881C8F33255E}"/>
              </a:ext>
            </a:extLst>
          </p:cNvPr>
          <p:cNvCxnSpPr>
            <a:cxnSpLocks/>
          </p:cNvCxnSpPr>
          <p:nvPr/>
        </p:nvCxnSpPr>
        <p:spPr>
          <a:xfrm>
            <a:off x="9696840" y="4198500"/>
            <a:ext cx="2207203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4D2B12B-80DA-49C5-9150-AC3965A93605}"/>
              </a:ext>
            </a:extLst>
          </p:cNvPr>
          <p:cNvSpPr txBox="1"/>
          <p:nvPr/>
        </p:nvSpPr>
        <p:spPr>
          <a:xfrm>
            <a:off x="11094356" y="38707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xperiod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D0AFB9E-B33B-4A8E-8406-0EB15C272C10}"/>
              </a:ext>
            </a:extLst>
          </p:cNvPr>
          <p:cNvSpPr txBox="1"/>
          <p:nvPr/>
        </p:nvSpPr>
        <p:spPr>
          <a:xfrm>
            <a:off x="10800441" y="45678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yperiod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5D88AB5-5942-4DFD-8818-8AE574457CB3}"/>
              </a:ext>
            </a:extLst>
          </p:cNvPr>
          <p:cNvCxnSpPr>
            <a:cxnSpLocks/>
          </p:cNvCxnSpPr>
          <p:nvPr/>
        </p:nvCxnSpPr>
        <p:spPr>
          <a:xfrm>
            <a:off x="7126521" y="4155973"/>
            <a:ext cx="2247105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D2499EB-D46B-472A-8961-39F695CD51B5}"/>
              </a:ext>
            </a:extLst>
          </p:cNvPr>
          <p:cNvCxnSpPr>
            <a:cxnSpLocks/>
          </p:cNvCxnSpPr>
          <p:nvPr/>
        </p:nvCxnSpPr>
        <p:spPr>
          <a:xfrm>
            <a:off x="8209307" y="2757951"/>
            <a:ext cx="0" cy="2775907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8C6A509-2BAE-4D77-88C5-3CA1CE010B93}"/>
              </a:ext>
            </a:extLst>
          </p:cNvPr>
          <p:cNvSpPr/>
          <p:nvPr/>
        </p:nvSpPr>
        <p:spPr>
          <a:xfrm>
            <a:off x="9632866" y="3429000"/>
            <a:ext cx="2359493" cy="1571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DF96C-C892-48F5-BB80-31B05C71EDCC}"/>
              </a:ext>
            </a:extLst>
          </p:cNvPr>
          <p:cNvSpPr/>
          <p:nvPr/>
        </p:nvSpPr>
        <p:spPr>
          <a:xfrm>
            <a:off x="7108825" y="4114800"/>
            <a:ext cx="117475" cy="92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0AA687F-ABBD-4AC7-A558-A05FE30B435B}"/>
              </a:ext>
            </a:extLst>
          </p:cNvPr>
          <p:cNvSpPr txBox="1"/>
          <p:nvPr/>
        </p:nvSpPr>
        <p:spPr>
          <a:xfrm>
            <a:off x="8399936" y="3766055"/>
            <a:ext cx="10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L_grating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B2D62F6-803D-4C11-800F-365FF16F7E61}"/>
              </a:ext>
            </a:extLst>
          </p:cNvPr>
          <p:cNvSpPr txBox="1"/>
          <p:nvPr/>
        </p:nvSpPr>
        <p:spPr>
          <a:xfrm>
            <a:off x="8208193" y="5208398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W_grating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0D27EAF-79D9-4644-9420-F406115CA1F6}"/>
              </a:ext>
            </a:extLst>
          </p:cNvPr>
          <p:cNvCxnSpPr/>
          <p:nvPr/>
        </p:nvCxnSpPr>
        <p:spPr>
          <a:xfrm>
            <a:off x="2636421" y="415959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0115C0-C29C-4390-A25F-8612A757FA8F}"/>
              </a:ext>
            </a:extLst>
          </p:cNvPr>
          <p:cNvSpPr txBox="1"/>
          <p:nvPr/>
        </p:nvSpPr>
        <p:spPr>
          <a:xfrm>
            <a:off x="2613774" y="4155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35A5146-8F87-4E06-B565-A5C262386F88}"/>
              </a:ext>
            </a:extLst>
          </p:cNvPr>
          <p:cNvCxnSpPr>
            <a:cxnSpLocks/>
          </p:cNvCxnSpPr>
          <p:nvPr/>
        </p:nvCxnSpPr>
        <p:spPr>
          <a:xfrm>
            <a:off x="2643188" y="4157680"/>
            <a:ext cx="4483333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27</cp:revision>
  <dcterms:created xsi:type="dcterms:W3CDTF">2025-03-21T04:52:58Z</dcterms:created>
  <dcterms:modified xsi:type="dcterms:W3CDTF">2025-04-01T06:53:35Z</dcterms:modified>
</cp:coreProperties>
</file>