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898FD-6C32-43A7-AFD7-48D41286F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3FD5EC-165B-4E97-AC5B-74A3798B9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7A9323-5632-4131-AA8C-90FCE609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C32E7B-1547-46C8-BE5D-B80B8C8D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731F2-4812-4C0C-9250-92376BC2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00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3109F-9BC1-4FD4-A841-B46628A8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A476AD-184A-4927-A78E-96E265B2E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FCAB4-69A4-47ED-B7C4-8321D7B3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6AD2B8-78C4-4662-9D46-92ECC9E6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BF20DD-71FD-427D-A273-3F66EC0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0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BFFD60-73F2-4F28-ACB1-94CD2FAC4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D84222-935B-41BA-8E5E-1B121639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71BFB-0A3C-4DAF-B183-221AA061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B3DF02-35B1-4F50-8E77-05241FC9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B1AB4C-BFF6-487A-AE9C-BAEF48D0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7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41806-C205-4205-B52C-E43061D1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0C676-8132-49AF-91EB-F70893640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F68360-B24F-402B-BCA8-CCB4286E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C4D925-CB69-4DEC-BCB4-31A26B1F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3C8846-FCB1-4062-A429-CD62C45D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1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5909C-6CE6-4452-9B97-146C3A06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5DE655-818A-458E-B573-2F5FA6E1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38C249-6C75-4F52-AE0D-DD4C9872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58161A-A371-4549-A9B8-8FE1AF68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B28967-859E-4558-B672-36450474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54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5693D-F565-41F1-A3A3-EC20546D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DC8469-91A4-4652-AC93-0C6D615C9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FCC067-2E56-48A0-9C0E-72BF68396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24C16A-ABC7-4C7D-83BD-52F4C802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7D0006-A182-4DD5-ACF2-890F1868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D6B88B-F3B0-4EDE-AFF9-F56A3B42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62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586DD-A042-449F-8F4C-7143373F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1DDC64-2E60-47A3-B876-24BEA58AA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43AB3D-AA81-4325-86E1-36D4DF15D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F29893-B454-4DF6-8D5B-497990A24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4AB2FB-A6AC-47A6-BDFE-E49C613FF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99BB8D-D39E-4ADF-88FB-68839B3E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C224F6-FA7C-4F4D-B974-3718BBC4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D6109D-B3B2-434B-B67A-16353CA6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06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67E9B-C327-444F-9C58-AE02A7B8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7313B5-247A-405E-AF12-07E64860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C3A25D-C801-4D52-B08C-EDE070F7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8A9165-6E7E-40C6-9FD6-3D7E87DA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34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15FFB0-6ECB-43E8-9EB2-9FE8BFF9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0990B0-40A8-43F5-8839-094469B9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F19833-531D-4280-ADD6-68B96CD1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9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C9CA3-7A36-41FF-B735-ACA359AD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1E8FA6-2DCB-463D-B8B7-BD3EE9AD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B86D1-DC19-4F7E-87C1-6298B84D0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C9CC6C-EBE6-49D3-BA94-508EEF8E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92DD37-7A13-41EC-901B-B58B20AC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9FA794-0956-4590-8463-9A62170E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49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3DA49-AF00-408B-8E96-79686AF8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8BE121-97DC-44E8-8D97-C7C4DF966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147431-3C3B-4493-BE80-B015CB2B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1FA3C2-292C-437E-943A-DE44F82A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C93AD6-90D8-4B4E-8689-BB45ED8E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411EDC-7E79-4BBB-AAF0-7B167EEE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63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E3DA35-C6A1-4870-8395-072AC9F8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7B3065-8452-4126-AB66-950363967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809AD1-A841-46A4-A597-6CD973E8E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E7DE1-2D52-4499-9649-382D3E9B8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2F208D-5EB2-4083-8224-173FD1F9D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4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66D442F-DB59-4093-B9E1-1868AA05FC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235" b="27975"/>
          <a:stretch/>
        </p:blipFill>
        <p:spPr>
          <a:xfrm>
            <a:off x="1489461" y="2109491"/>
            <a:ext cx="9238686" cy="3003175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F3920B5-0BC5-4974-A284-B7503BC10312}"/>
              </a:ext>
            </a:extLst>
          </p:cNvPr>
          <p:cNvCxnSpPr/>
          <p:nvPr/>
        </p:nvCxnSpPr>
        <p:spPr>
          <a:xfrm>
            <a:off x="1717956" y="3597275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1BB0137-4153-491F-BCEF-EBB2E0DDCAE6}"/>
              </a:ext>
            </a:extLst>
          </p:cNvPr>
          <p:cNvSpPr txBox="1"/>
          <p:nvPr/>
        </p:nvSpPr>
        <p:spPr>
          <a:xfrm>
            <a:off x="1244883" y="341260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o0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56B5582-EB81-401E-B015-C1D76B144FDD}"/>
              </a:ext>
            </a:extLst>
          </p:cNvPr>
          <p:cNvCxnSpPr/>
          <p:nvPr/>
        </p:nvCxnSpPr>
        <p:spPr>
          <a:xfrm>
            <a:off x="10520257" y="3015882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6DA6D02-6AA9-4714-856D-DC99FCB175FF}"/>
              </a:ext>
            </a:extLst>
          </p:cNvPr>
          <p:cNvSpPr txBox="1"/>
          <p:nvPr/>
        </p:nvSpPr>
        <p:spPr>
          <a:xfrm>
            <a:off x="10082317" y="282439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o2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標題 17">
            <a:extLst>
              <a:ext uri="{FF2B5EF4-FFF2-40B4-BE49-F238E27FC236}">
                <a16:creationId xmlns:a16="http://schemas.microsoft.com/office/drawing/2014/main" id="{09E4A96B-A2F7-40AB-80CB-DB54313C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 Layout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36BFBF4-770A-472D-AB7E-CEBBC9F60E59}"/>
              </a:ext>
            </a:extLst>
          </p:cNvPr>
          <p:cNvSpPr txBox="1"/>
          <p:nvPr/>
        </p:nvSpPr>
        <p:spPr>
          <a:xfrm>
            <a:off x="838200" y="1376003"/>
            <a:ext cx="426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Please indicate all ports and their names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1F6DDFC-478F-44BA-ACD7-CD92AE8D5AD8}"/>
              </a:ext>
            </a:extLst>
          </p:cNvPr>
          <p:cNvCxnSpPr/>
          <p:nvPr/>
        </p:nvCxnSpPr>
        <p:spPr>
          <a:xfrm>
            <a:off x="10517876" y="4201867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4D07713-D5EF-455A-877A-29AF88BFA4FC}"/>
              </a:ext>
            </a:extLst>
          </p:cNvPr>
          <p:cNvSpPr txBox="1"/>
          <p:nvPr/>
        </p:nvSpPr>
        <p:spPr>
          <a:xfrm>
            <a:off x="10079936" y="401038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o1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8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佈景主題</vt:lpstr>
      <vt:lpstr>Component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仲宇 許</dc:creator>
  <cp:lastModifiedBy>仲宇 許</cp:lastModifiedBy>
  <cp:revision>9</cp:revision>
  <dcterms:created xsi:type="dcterms:W3CDTF">2025-03-21T04:52:58Z</dcterms:created>
  <dcterms:modified xsi:type="dcterms:W3CDTF">2025-04-01T06:54:06Z</dcterms:modified>
</cp:coreProperties>
</file>