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903E00E-F4CD-452B-AC78-0C15A0354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84" b="41522"/>
          <a:stretch/>
        </p:blipFill>
        <p:spPr>
          <a:xfrm>
            <a:off x="623461" y="3111327"/>
            <a:ext cx="10730339" cy="1377472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888855" y="362529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426465" y="3429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56B5582-EB81-401E-B015-C1D76B144FDD}"/>
              </a:ext>
            </a:extLst>
          </p:cNvPr>
          <p:cNvCxnSpPr/>
          <p:nvPr/>
        </p:nvCxnSpPr>
        <p:spPr>
          <a:xfrm>
            <a:off x="11110380" y="363444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6DA6D02-6AA9-4714-856D-DC99FCB175FF}"/>
              </a:ext>
            </a:extLst>
          </p:cNvPr>
          <p:cNvSpPr txBox="1"/>
          <p:nvPr/>
        </p:nvSpPr>
        <p:spPr>
          <a:xfrm>
            <a:off x="10672440" y="34429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1F6DDFC-478F-44BA-ACD7-CD92AE8D5AD8}"/>
              </a:ext>
            </a:extLst>
          </p:cNvPr>
          <p:cNvCxnSpPr/>
          <p:nvPr/>
        </p:nvCxnSpPr>
        <p:spPr>
          <a:xfrm>
            <a:off x="11112762" y="4006044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D07713-D5EF-455A-877A-29AF88BFA4FC}"/>
              </a:ext>
            </a:extLst>
          </p:cNvPr>
          <p:cNvSpPr txBox="1"/>
          <p:nvPr/>
        </p:nvSpPr>
        <p:spPr>
          <a:xfrm>
            <a:off x="10674822" y="38145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561DD5B-6DC6-41EE-A74E-F898A371AD85}"/>
              </a:ext>
            </a:extLst>
          </p:cNvPr>
          <p:cNvCxnSpPr/>
          <p:nvPr/>
        </p:nvCxnSpPr>
        <p:spPr>
          <a:xfrm>
            <a:off x="888855" y="400152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474B080-F535-4431-BEDC-4B1104E5B05D}"/>
              </a:ext>
            </a:extLst>
          </p:cNvPr>
          <p:cNvSpPr txBox="1"/>
          <p:nvPr/>
        </p:nvSpPr>
        <p:spPr>
          <a:xfrm>
            <a:off x="426465" y="38052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9</cp:revision>
  <dcterms:created xsi:type="dcterms:W3CDTF">2025-03-21T04:52:58Z</dcterms:created>
  <dcterms:modified xsi:type="dcterms:W3CDTF">2025-04-01T06:54:48Z</dcterms:modified>
</cp:coreProperties>
</file>