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43D2F2-1CBD-4BD1-B6C7-C22CED34A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0" b="15295"/>
          <a:stretch/>
        </p:blipFill>
        <p:spPr>
          <a:xfrm>
            <a:off x="1143325" y="1901429"/>
            <a:ext cx="9238686" cy="479611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1377298" y="6448051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1337153" y="6492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/>
          <p:nvPr/>
        </p:nvCxnSpPr>
        <p:spPr>
          <a:xfrm>
            <a:off x="10168252" y="219377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10537136" y="20112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1172743" y="6289616"/>
            <a:ext cx="0" cy="316869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CB21A8-31DD-48CD-90A1-2B0B907404FD}"/>
              </a:ext>
            </a:extLst>
          </p:cNvPr>
          <p:cNvCxnSpPr>
            <a:cxnSpLocks/>
          </p:cNvCxnSpPr>
          <p:nvPr/>
        </p:nvCxnSpPr>
        <p:spPr>
          <a:xfrm flipH="1">
            <a:off x="1361423" y="6158311"/>
            <a:ext cx="1518302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3318473" y="3992186"/>
            <a:ext cx="13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bend_radius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7D3B0A-7677-47C0-AF98-E96DF3A5041F}"/>
              </a:ext>
            </a:extLst>
          </p:cNvPr>
          <p:cNvSpPr txBox="1"/>
          <p:nvPr/>
        </p:nvSpPr>
        <p:spPr>
          <a:xfrm>
            <a:off x="977380" y="233223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TW" dirty="0">
                <a:solidFill>
                  <a:srgbClr val="0000FF"/>
                </a:solidFill>
              </a:rPr>
              <a:t>path = [10, 'l', 'r', 20]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ED1D975-B0DC-4702-9896-EA1FBC72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1" y="4282222"/>
            <a:ext cx="2207118" cy="220390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CB4DAC5-4317-4D9E-9EBC-57AA86862E14}"/>
              </a:ext>
            </a:extLst>
          </p:cNvPr>
          <p:cNvSpPr txBox="1"/>
          <p:nvPr/>
        </p:nvSpPr>
        <p:spPr>
          <a:xfrm>
            <a:off x="0" y="6263384"/>
            <a:ext cx="111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wg_width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766E4D0-B1D1-4B38-B8A1-F62043E876BD}"/>
              </a:ext>
            </a:extLst>
          </p:cNvPr>
          <p:cNvCxnSpPr>
            <a:cxnSpLocks/>
          </p:cNvCxnSpPr>
          <p:nvPr/>
        </p:nvCxnSpPr>
        <p:spPr>
          <a:xfrm flipH="1">
            <a:off x="7122143" y="1901429"/>
            <a:ext cx="3046109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20D07E5-6CF8-4280-8CAF-08EEB309A651}"/>
              </a:ext>
            </a:extLst>
          </p:cNvPr>
          <p:cNvSpPr txBox="1"/>
          <p:nvPr/>
        </p:nvSpPr>
        <p:spPr>
          <a:xfrm>
            <a:off x="1911222" y="58087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10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8BB302F-0285-439D-A55A-6B1AD4988348}"/>
              </a:ext>
            </a:extLst>
          </p:cNvPr>
          <p:cNvSpPr txBox="1"/>
          <p:nvPr/>
        </p:nvSpPr>
        <p:spPr>
          <a:xfrm>
            <a:off x="8435845" y="1532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20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3C0F19D-6090-4F47-8E72-8692C0CFB37A}"/>
              </a:ext>
            </a:extLst>
          </p:cNvPr>
          <p:cNvSpPr txBox="1"/>
          <p:nvPr/>
        </p:nvSpPr>
        <p:spPr>
          <a:xfrm>
            <a:off x="4711290" y="592028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‘l’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0A9F7E5-150B-4788-AF00-3317663BD919}"/>
              </a:ext>
            </a:extLst>
          </p:cNvPr>
          <p:cNvSpPr txBox="1"/>
          <p:nvPr/>
        </p:nvSpPr>
        <p:spPr>
          <a:xfrm>
            <a:off x="4924045" y="2332234"/>
            <a:ext cx="39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‘r’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15</cp:revision>
  <dcterms:created xsi:type="dcterms:W3CDTF">2025-03-21T04:52:58Z</dcterms:created>
  <dcterms:modified xsi:type="dcterms:W3CDTF">2025-04-01T06:07:14Z</dcterms:modified>
</cp:coreProperties>
</file>