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4FEAC6E-C1D6-4235-8BC1-6BF87A5C6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7" r="12583"/>
          <a:stretch/>
        </p:blipFill>
        <p:spPr>
          <a:xfrm>
            <a:off x="4141695" y="1399710"/>
            <a:ext cx="4957482" cy="483763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4357875" y="611778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4333724" y="56918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og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877"/>
            <a:ext cx="10515600" cy="1325563"/>
          </a:xfrm>
        </p:spPr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0" y="629001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4137148" y="1539240"/>
            <a:ext cx="0" cy="4578548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5B0765-756C-4834-832B-30012F5DB400}"/>
              </a:ext>
            </a:extLst>
          </p:cNvPr>
          <p:cNvCxnSpPr>
            <a:cxnSpLocks/>
          </p:cNvCxnSpPr>
          <p:nvPr/>
        </p:nvCxnSpPr>
        <p:spPr>
          <a:xfrm>
            <a:off x="4357875" y="6341744"/>
            <a:ext cx="4595625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838E6-F04D-49B7-836F-3E1439AFA356}"/>
              </a:ext>
            </a:extLst>
          </p:cNvPr>
          <p:cNvSpPr txBox="1"/>
          <p:nvPr/>
        </p:nvSpPr>
        <p:spPr>
          <a:xfrm>
            <a:off x="6230874" y="63417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25 mm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3296853" y="364384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25 mm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D8DE7C-9143-4F95-8B8C-0E0311A1207A}"/>
              </a:ext>
            </a:extLst>
          </p:cNvPr>
          <p:cNvSpPr/>
          <p:nvPr/>
        </p:nvSpPr>
        <p:spPr>
          <a:xfrm>
            <a:off x="5270501" y="2428875"/>
            <a:ext cx="2774950" cy="2774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33156E-C129-4519-8E1D-FC8DF360336C}"/>
              </a:ext>
            </a:extLst>
          </p:cNvPr>
          <p:cNvSpPr txBox="1"/>
          <p:nvPr/>
        </p:nvSpPr>
        <p:spPr>
          <a:xfrm>
            <a:off x="6109973" y="3656313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Safe Zone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465E31D-4FE5-4BD4-8B63-2FF8FC3F3047}"/>
              </a:ext>
            </a:extLst>
          </p:cNvPr>
          <p:cNvCxnSpPr>
            <a:cxnSpLocks/>
          </p:cNvCxnSpPr>
          <p:nvPr/>
        </p:nvCxnSpPr>
        <p:spPr>
          <a:xfrm>
            <a:off x="5270501" y="5355626"/>
            <a:ext cx="2774950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0FAEB63-4C53-4C89-99E1-22F18D2E957B}"/>
              </a:ext>
            </a:extLst>
          </p:cNvPr>
          <p:cNvCxnSpPr>
            <a:cxnSpLocks/>
          </p:cNvCxnSpPr>
          <p:nvPr/>
        </p:nvCxnSpPr>
        <p:spPr>
          <a:xfrm>
            <a:off x="5105337" y="2428875"/>
            <a:ext cx="0" cy="2774155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0373803-D268-447C-BB9A-14C1F00EB97F}"/>
              </a:ext>
            </a:extLst>
          </p:cNvPr>
          <p:cNvSpPr txBox="1"/>
          <p:nvPr/>
        </p:nvSpPr>
        <p:spPr>
          <a:xfrm>
            <a:off x="6237828" y="535562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15 mm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EEBE012-E479-4A57-A1D9-3E45C74FA95A}"/>
              </a:ext>
            </a:extLst>
          </p:cNvPr>
          <p:cNvSpPr txBox="1"/>
          <p:nvPr/>
        </p:nvSpPr>
        <p:spPr>
          <a:xfrm>
            <a:off x="4297727" y="365631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15 mm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18</cp:revision>
  <dcterms:created xsi:type="dcterms:W3CDTF">2025-03-21T04:52:58Z</dcterms:created>
  <dcterms:modified xsi:type="dcterms:W3CDTF">2025-04-01T07:35:06Z</dcterms:modified>
</cp:coreProperties>
</file>