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2025/4/1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661FA78-23B1-4681-B415-D42C712015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47" b="38039"/>
          <a:stretch/>
        </p:blipFill>
        <p:spPr>
          <a:xfrm>
            <a:off x="1459190" y="2948222"/>
            <a:ext cx="9238686" cy="1667437"/>
          </a:xfrm>
          <a:prstGeom prst="rect">
            <a:avLst/>
          </a:prstGeom>
        </p:spPr>
      </p:pic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5F3920B5-0BC5-4974-A284-B7503BC10312}"/>
              </a:ext>
            </a:extLst>
          </p:cNvPr>
          <p:cNvCxnSpPr/>
          <p:nvPr/>
        </p:nvCxnSpPr>
        <p:spPr>
          <a:xfrm>
            <a:off x="1691062" y="3795201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1BB0137-4153-491F-BCEF-EBB2E0DDCAE6}"/>
              </a:ext>
            </a:extLst>
          </p:cNvPr>
          <p:cNvSpPr txBox="1"/>
          <p:nvPr/>
        </p:nvSpPr>
        <p:spPr>
          <a:xfrm>
            <a:off x="1647125" y="38103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o0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18" name="標題 17">
            <a:extLst>
              <a:ext uri="{FF2B5EF4-FFF2-40B4-BE49-F238E27FC236}">
                <a16:creationId xmlns:a16="http://schemas.microsoft.com/office/drawing/2014/main" id="{09E4A96B-A2F7-40AB-80CB-DB54313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Layout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6BFBF4-770A-472D-AB7E-CEBBC9F60E59}"/>
              </a:ext>
            </a:extLst>
          </p:cNvPr>
          <p:cNvSpPr txBox="1"/>
          <p:nvPr/>
        </p:nvSpPr>
        <p:spPr>
          <a:xfrm>
            <a:off x="838200" y="1376003"/>
            <a:ext cx="4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Please indicate all ports and their names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1F6DDFC-478F-44BA-ACD7-CD92AE8D5AD8}"/>
              </a:ext>
            </a:extLst>
          </p:cNvPr>
          <p:cNvCxnSpPr/>
          <p:nvPr/>
        </p:nvCxnSpPr>
        <p:spPr>
          <a:xfrm>
            <a:off x="10482017" y="3800510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4D07713-D5EF-455A-877A-29AF88BFA4FC}"/>
              </a:ext>
            </a:extLst>
          </p:cNvPr>
          <p:cNvSpPr txBox="1"/>
          <p:nvPr/>
        </p:nvSpPr>
        <p:spPr>
          <a:xfrm>
            <a:off x="10850901" y="36179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Consolas" panose="020B0609020204030204" pitchFamily="49" charset="0"/>
              </a:rPr>
              <a:t>o1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D5F53C20-EEB5-45C5-9F76-87747142B452}"/>
              </a:ext>
            </a:extLst>
          </p:cNvPr>
          <p:cNvCxnSpPr>
            <a:cxnSpLocks/>
          </p:cNvCxnSpPr>
          <p:nvPr/>
        </p:nvCxnSpPr>
        <p:spPr>
          <a:xfrm>
            <a:off x="1496593" y="3279730"/>
            <a:ext cx="0" cy="1035095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75B0765-756C-4834-832B-30012F5DB400}"/>
              </a:ext>
            </a:extLst>
          </p:cNvPr>
          <p:cNvCxnSpPr>
            <a:cxnSpLocks/>
          </p:cNvCxnSpPr>
          <p:nvPr/>
        </p:nvCxnSpPr>
        <p:spPr>
          <a:xfrm>
            <a:off x="1683509" y="4538942"/>
            <a:ext cx="8798508" cy="0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DCB21A8-31DD-48CD-90A1-2B0B907404FD}"/>
              </a:ext>
            </a:extLst>
          </p:cNvPr>
          <p:cNvCxnSpPr>
            <a:cxnSpLocks/>
          </p:cNvCxnSpPr>
          <p:nvPr/>
        </p:nvCxnSpPr>
        <p:spPr>
          <a:xfrm>
            <a:off x="10282004" y="3264392"/>
            <a:ext cx="0" cy="1035095"/>
          </a:xfrm>
          <a:prstGeom prst="straightConnector1">
            <a:avLst/>
          </a:prstGeom>
          <a:ln w="38100"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AB838E6-F04D-49B7-836F-3E1439AFA356}"/>
              </a:ext>
            </a:extLst>
          </p:cNvPr>
          <p:cNvSpPr txBox="1"/>
          <p:nvPr/>
        </p:nvSpPr>
        <p:spPr>
          <a:xfrm>
            <a:off x="5688971" y="4579444"/>
            <a:ext cx="779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length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E128631-4C68-419A-9F64-DA0AD5976BE4}"/>
              </a:ext>
            </a:extLst>
          </p:cNvPr>
          <p:cNvSpPr txBox="1"/>
          <p:nvPr/>
        </p:nvSpPr>
        <p:spPr>
          <a:xfrm>
            <a:off x="383168" y="3633863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width_in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F7D3B0A-7677-47C0-AF98-E96DF3A5041F}"/>
              </a:ext>
            </a:extLst>
          </p:cNvPr>
          <p:cNvSpPr txBox="1"/>
          <p:nvPr/>
        </p:nvSpPr>
        <p:spPr>
          <a:xfrm>
            <a:off x="9085765" y="3612749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rgbClr val="0000FF"/>
                </a:solidFill>
              </a:rPr>
              <a:t>width_out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</Words>
  <Application>Microsoft Office PowerPoint</Application>
  <PresentationFormat>寬螢幕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Component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13</cp:revision>
  <dcterms:created xsi:type="dcterms:W3CDTF">2025-03-21T04:52:58Z</dcterms:created>
  <dcterms:modified xsi:type="dcterms:W3CDTF">2025-04-01T06:56:46Z</dcterms:modified>
</cp:coreProperties>
</file>