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E898FD-6C32-43A7-AFD7-48D41286F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3FD5EC-165B-4E97-AC5B-74A3798B9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7A9323-5632-4131-AA8C-90FCE609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C32E7B-1547-46C8-BE5D-B80B8C8D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7731F2-4812-4C0C-9250-92376BC2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00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63109F-9BC1-4FD4-A841-B46628A8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3A476AD-184A-4927-A78E-96E265B2E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0FCAB4-69A4-47ED-B7C4-8321D7B3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6AD2B8-78C4-4662-9D46-92ECC9E6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BF20DD-71FD-427D-A273-3F66EC08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0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1BFFD60-73F2-4F28-ACB1-94CD2FAC4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D84222-935B-41BA-8E5E-1B1216395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C71BFB-0A3C-4DAF-B183-221AA061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B3DF02-35B1-4F50-8E77-05241FC9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B1AB4C-BFF6-487A-AE9C-BAEF48D0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79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41806-C205-4205-B52C-E43061D1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40C676-8132-49AF-91EB-F70893640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F68360-B24F-402B-BCA8-CCB4286E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C4D925-CB69-4DEC-BCB4-31A26B1FE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3C8846-FCB1-4062-A429-CD62C45D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1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D5909C-6CE6-4452-9B97-146C3A06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5DE655-818A-458E-B573-2F5FA6E15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38C249-6C75-4F52-AE0D-DD4C9872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58161A-A371-4549-A9B8-8FE1AF68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B28967-859E-4558-B672-36450474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54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B5693D-F565-41F1-A3A3-EC20546D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DC8469-91A4-4652-AC93-0C6D615C9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FCC067-2E56-48A0-9C0E-72BF68396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24C16A-ABC7-4C7D-83BD-52F4C802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7D0006-A182-4DD5-ACF2-890F1868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D6B88B-F3B0-4EDE-AFF9-F56A3B42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62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586DD-A042-449F-8F4C-7143373FD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1DDC64-2E60-47A3-B876-24BEA58AA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43AB3D-AA81-4325-86E1-36D4DF15D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4F29893-B454-4DF6-8D5B-497990A24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54AB2FB-A6AC-47A6-BDFE-E49C613FF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199BB8D-D39E-4ADF-88FB-68839B3E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AC224F6-FA7C-4F4D-B974-3718BBC4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4D6109D-B3B2-434B-B67A-16353CA6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06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C67E9B-C327-444F-9C58-AE02A7B8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7313B5-247A-405E-AF12-07E64860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1C3A25D-C801-4D52-B08C-EDE070F7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58A9165-6E7E-40C6-9FD6-3D7E87DA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34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215FFB0-6ECB-43E8-9EB2-9FE8BFF9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70990B0-40A8-43F5-8839-094469B9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F19833-531D-4280-ADD6-68B96CD1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9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9C9CA3-7A36-41FF-B735-ACA359AD1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1E8FA6-2DCB-463D-B8B7-BD3EE9ADB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3B86D1-DC19-4F7E-87C1-6298B84D0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C9CC6C-EBE6-49D3-BA94-508EEF8E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92DD37-7A13-41EC-901B-B58B20AC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9FA794-0956-4590-8463-9A62170E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49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A3DA49-AF00-408B-8E96-79686AF8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88BE121-97DC-44E8-8D97-C7C4DF966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C147431-3C3B-4493-BE80-B015CB2B1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1FA3C2-292C-437E-943A-DE44F82AB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C93AD6-90D8-4B4E-8689-BB45ED8E1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411EDC-7E79-4BBB-AAF0-7B167EEE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63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6E3DA35-C6A1-4870-8395-072AC9F87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7B3065-8452-4126-AB66-950363967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809AD1-A841-46A4-A597-6CD973E8E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DE7DE1-2D52-4499-9649-382D3E9B8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2F208D-5EB2-4083-8224-173FD1F9D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4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4A64E5C-5010-460C-9C96-98ED8EF73F16}"/>
              </a:ext>
            </a:extLst>
          </p:cNvPr>
          <p:cNvSpPr/>
          <p:nvPr/>
        </p:nvSpPr>
        <p:spPr>
          <a:xfrm>
            <a:off x="-665876" y="4649044"/>
            <a:ext cx="827852" cy="730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CE512DF9-81FB-4822-A974-B8255E0722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6" t="12026" r="19268" b="14771"/>
          <a:stretch/>
        </p:blipFill>
        <p:spPr>
          <a:xfrm>
            <a:off x="4449257" y="2092208"/>
            <a:ext cx="1626536" cy="1863174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E1B4F57A-4E39-4D5E-9B9D-964FBAF733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6" t="12026" r="19268" b="14771"/>
          <a:stretch/>
        </p:blipFill>
        <p:spPr>
          <a:xfrm>
            <a:off x="7921193" y="2087207"/>
            <a:ext cx="1626536" cy="186317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26BF5B73-4660-46C5-8F38-12690F1784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6" t="12026" r="19268" b="14771"/>
          <a:stretch/>
        </p:blipFill>
        <p:spPr>
          <a:xfrm>
            <a:off x="11469063" y="1376286"/>
            <a:ext cx="1626536" cy="1863174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D62516E2-BE5C-49C8-89EB-B995D4C60487}"/>
              </a:ext>
            </a:extLst>
          </p:cNvPr>
          <p:cNvSpPr txBox="1"/>
          <p:nvPr/>
        </p:nvSpPr>
        <p:spPr>
          <a:xfrm>
            <a:off x="3339038" y="1710439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mmi.put</a:t>
            </a:r>
            <a:r>
              <a:rPr lang="en-US" altLang="zh-TW" dirty="0">
                <a:latin typeface="Consolas" panose="020B0609020204030204" pitchFamily="49" charset="0"/>
                <a:cs typeface="Times New Roman" panose="02020603050405020304" pitchFamily="18" charset="0"/>
              </a:rPr>
              <a:t>(‘o0’, (10, 0, 0))</a:t>
            </a:r>
            <a:endParaRPr lang="zh-TW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8F373F8-6C63-4149-A0AA-8E94E00B947D}"/>
              </a:ext>
            </a:extLst>
          </p:cNvPr>
          <p:cNvSpPr txBox="1"/>
          <p:nvPr/>
        </p:nvSpPr>
        <p:spPr>
          <a:xfrm>
            <a:off x="8381640" y="3893231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“put”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9F766F5-62E0-4A2F-B23E-4BABA5CFD6EA}"/>
              </a:ext>
            </a:extLst>
          </p:cNvPr>
          <p:cNvSpPr txBox="1"/>
          <p:nvPr/>
        </p:nvSpPr>
        <p:spPr>
          <a:xfrm>
            <a:off x="11944764" y="318231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“hold”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8541BA15-3D6C-4367-B4EC-F551865CAB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11045646" y="4311515"/>
            <a:ext cx="2473369" cy="72000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8946A242-FE19-4626-9C92-D095BF5354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6" t="12026" r="19268" b="14771"/>
          <a:stretch/>
        </p:blipFill>
        <p:spPr>
          <a:xfrm>
            <a:off x="81695" y="2087105"/>
            <a:ext cx="1626536" cy="1863174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45E1BA88-75F8-4BF6-B030-5D5E37BAD082}"/>
              </a:ext>
            </a:extLst>
          </p:cNvPr>
          <p:cNvSpPr txBox="1"/>
          <p:nvPr/>
        </p:nvSpPr>
        <p:spPr>
          <a:xfrm>
            <a:off x="-181290" y="1699126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  <a:cs typeface="Times New Roman" panose="02020603050405020304" pitchFamily="18" charset="0"/>
              </a:rPr>
              <a:t>mmi = MMI1X2()</a:t>
            </a:r>
            <a:endParaRPr lang="zh-TW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BBF765C-5FD7-4C7A-AE91-932B286315CA}"/>
              </a:ext>
            </a:extLst>
          </p:cNvPr>
          <p:cNvSpPr txBox="1"/>
          <p:nvPr/>
        </p:nvSpPr>
        <p:spPr>
          <a:xfrm>
            <a:off x="4909704" y="3898232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“put”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ED1E0D8-C477-4FEC-8661-28D4F1ADEE0A}"/>
              </a:ext>
            </a:extLst>
          </p:cNvPr>
          <p:cNvSpPr txBox="1"/>
          <p:nvPr/>
        </p:nvSpPr>
        <p:spPr>
          <a:xfrm>
            <a:off x="7312437" y="1717875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mmi.put</a:t>
            </a:r>
            <a:r>
              <a:rPr lang="en-US" altLang="zh-TW" dirty="0">
                <a:latin typeface="Consolas" panose="020B0609020204030204" pitchFamily="49" charset="0"/>
                <a:cs typeface="Times New Roman" panose="02020603050405020304" pitchFamily="18" charset="0"/>
              </a:rPr>
              <a:t>(‘o1’, (20, 0, 0))</a:t>
            </a:r>
            <a:endParaRPr lang="zh-TW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DD62FBE-4DEC-4424-A4FC-682F539558A3}"/>
              </a:ext>
            </a:extLst>
          </p:cNvPr>
          <p:cNvSpPr txBox="1"/>
          <p:nvPr/>
        </p:nvSpPr>
        <p:spPr>
          <a:xfrm>
            <a:off x="10817837" y="1016088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mmi.hold</a:t>
            </a:r>
            <a:r>
              <a:rPr lang="en-US" altLang="zh-TW" dirty="0">
                <a:latin typeface="Consolas" panose="020B0609020204030204" pitchFamily="49" charset="0"/>
                <a:cs typeface="Times New Roman" panose="02020603050405020304" pitchFamily="18" charset="0"/>
              </a:rPr>
              <a:t>(‘o0’, (30, 0, 0))</a:t>
            </a:r>
            <a:endParaRPr lang="zh-TW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35" name="圖片 34">
            <a:extLst>
              <a:ext uri="{FF2B5EF4-FFF2-40B4-BE49-F238E27FC236}">
                <a16:creationId xmlns:a16="http://schemas.microsoft.com/office/drawing/2014/main" id="{B8DB689F-C6D6-4104-8655-84BDC9EC0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7208" y="4311786"/>
            <a:ext cx="2473369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37614B13-5E78-4EF8-8818-6FCE91ED5828}"/>
              </a:ext>
            </a:extLst>
          </p:cNvPr>
          <p:cNvCxnSpPr/>
          <p:nvPr/>
        </p:nvCxnSpPr>
        <p:spPr>
          <a:xfrm>
            <a:off x="-270032" y="4674705"/>
            <a:ext cx="360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214BE01-1A69-4200-88D1-CFAB905CA92E}"/>
              </a:ext>
            </a:extLst>
          </p:cNvPr>
          <p:cNvSpPr txBox="1"/>
          <p:nvPr/>
        </p:nvSpPr>
        <p:spPr>
          <a:xfrm>
            <a:off x="89968" y="448712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o0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96CD5F21-9C12-4E09-9B8D-354350C7AFBE}"/>
              </a:ext>
            </a:extLst>
          </p:cNvPr>
          <p:cNvCxnSpPr/>
          <p:nvPr/>
        </p:nvCxnSpPr>
        <p:spPr>
          <a:xfrm>
            <a:off x="2139793" y="4836630"/>
            <a:ext cx="360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95C7B483-6B5A-457E-A562-F6D996EBB78E}"/>
              </a:ext>
            </a:extLst>
          </p:cNvPr>
          <p:cNvSpPr txBox="1"/>
          <p:nvPr/>
        </p:nvSpPr>
        <p:spPr>
          <a:xfrm>
            <a:off x="2499793" y="464904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o1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41" name="圖片 40">
            <a:extLst>
              <a:ext uri="{FF2B5EF4-FFF2-40B4-BE49-F238E27FC236}">
                <a16:creationId xmlns:a16="http://schemas.microsoft.com/office/drawing/2014/main" id="{83236944-1A63-4DA8-B673-6EC2C9474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750" y="4319808"/>
            <a:ext cx="2473369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51DBD55A-D311-4BD2-AAF2-0DEF1C1E6871}"/>
              </a:ext>
            </a:extLst>
          </p:cNvPr>
          <p:cNvCxnSpPr/>
          <p:nvPr/>
        </p:nvCxnSpPr>
        <p:spPr>
          <a:xfrm>
            <a:off x="3920926" y="4682727"/>
            <a:ext cx="360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BBD46F2E-E69F-4867-B162-F84394486786}"/>
              </a:ext>
            </a:extLst>
          </p:cNvPr>
          <p:cNvSpPr txBox="1"/>
          <p:nvPr/>
        </p:nvSpPr>
        <p:spPr>
          <a:xfrm>
            <a:off x="4280926" y="4495142"/>
            <a:ext cx="2084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o0 = (10, 0, 0)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46" name="圖片 45">
            <a:extLst>
              <a:ext uri="{FF2B5EF4-FFF2-40B4-BE49-F238E27FC236}">
                <a16:creationId xmlns:a16="http://schemas.microsoft.com/office/drawing/2014/main" id="{D921F187-21A2-4713-A339-A26A4EED9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865" y="4320308"/>
            <a:ext cx="2473369" cy="7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E59EDD92-41FF-4849-ADC8-6E48EA431C4C}"/>
              </a:ext>
            </a:extLst>
          </p:cNvPr>
          <p:cNvCxnSpPr/>
          <p:nvPr/>
        </p:nvCxnSpPr>
        <p:spPr>
          <a:xfrm>
            <a:off x="9907866" y="4845152"/>
            <a:ext cx="360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278F87F8-5892-4AF2-9A19-57DEC9BB0811}"/>
              </a:ext>
            </a:extLst>
          </p:cNvPr>
          <p:cNvSpPr txBox="1"/>
          <p:nvPr/>
        </p:nvSpPr>
        <p:spPr>
          <a:xfrm>
            <a:off x="7860009" y="4656352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o1 = (20, 0, 0)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1E22B6A5-5169-49F2-B6E9-FFA222044B81}"/>
              </a:ext>
            </a:extLst>
          </p:cNvPr>
          <p:cNvCxnSpPr/>
          <p:nvPr/>
        </p:nvCxnSpPr>
        <p:spPr>
          <a:xfrm>
            <a:off x="11066428" y="4668213"/>
            <a:ext cx="360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FF941AB3-9135-4403-993C-731E5DC7FCA5}"/>
              </a:ext>
            </a:extLst>
          </p:cNvPr>
          <p:cNvSpPr txBox="1"/>
          <p:nvPr/>
        </p:nvSpPr>
        <p:spPr>
          <a:xfrm>
            <a:off x="11426428" y="4480628"/>
            <a:ext cx="2084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o0 = (30, 0, 0)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C268115-A2B3-4B30-9127-F357DCFDB07D}"/>
              </a:ext>
            </a:extLst>
          </p:cNvPr>
          <p:cNvSpPr/>
          <p:nvPr/>
        </p:nvSpPr>
        <p:spPr>
          <a:xfrm>
            <a:off x="-420915" y="1625600"/>
            <a:ext cx="3352801" cy="35332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63BAE61-4B76-4DFC-A8F9-4B2E48ED7873}"/>
              </a:ext>
            </a:extLst>
          </p:cNvPr>
          <p:cNvSpPr txBox="1"/>
          <p:nvPr/>
        </p:nvSpPr>
        <p:spPr>
          <a:xfrm>
            <a:off x="913083" y="444459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TW" altLang="en-US" sz="2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E35DC37-4F81-44AC-A62F-01B7A8C983D8}"/>
              </a:ext>
            </a:extLst>
          </p:cNvPr>
          <p:cNvSpPr txBox="1"/>
          <p:nvPr/>
        </p:nvSpPr>
        <p:spPr>
          <a:xfrm>
            <a:off x="4930543" y="444459"/>
            <a:ext cx="663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TW" altLang="en-US" sz="2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CEA11B6B-8D04-4191-8B22-BD38B9D2A59B}"/>
              </a:ext>
            </a:extLst>
          </p:cNvPr>
          <p:cNvSpPr txBox="1"/>
          <p:nvPr/>
        </p:nvSpPr>
        <p:spPr>
          <a:xfrm>
            <a:off x="8402479" y="444459"/>
            <a:ext cx="663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TW" altLang="en-US" sz="2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F90255E-CE2E-40E0-8FD7-6DA478CAF08C}"/>
              </a:ext>
            </a:extLst>
          </p:cNvPr>
          <p:cNvSpPr txBox="1"/>
          <p:nvPr/>
        </p:nvSpPr>
        <p:spPr>
          <a:xfrm>
            <a:off x="12002471" y="439970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zh-TW" altLang="en-US" sz="2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45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0417F69-8217-42FB-B8FA-8885D31E88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601" b="36340"/>
          <a:stretch/>
        </p:blipFill>
        <p:spPr>
          <a:xfrm>
            <a:off x="1476657" y="2510118"/>
            <a:ext cx="9238686" cy="185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852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93</Words>
  <Application>Microsoft Office PowerPoint</Application>
  <PresentationFormat>寬螢幕</PresentationFormat>
  <Paragraphs>16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Times New Roman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仲宇 許</dc:creator>
  <cp:lastModifiedBy>仲宇 許</cp:lastModifiedBy>
  <cp:revision>37</cp:revision>
  <dcterms:created xsi:type="dcterms:W3CDTF">2025-03-21T04:52:58Z</dcterms:created>
  <dcterms:modified xsi:type="dcterms:W3CDTF">2025-04-01T12:25:39Z</dcterms:modified>
</cp:coreProperties>
</file>