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732" y="-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898FD-6C32-43A7-AFD7-48D41286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3FD5EC-165B-4E97-AC5B-74A3798B9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A9323-5632-4131-AA8C-90FCE609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32E7B-1547-46C8-BE5D-B80B8C8D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731F2-4812-4C0C-9250-92376BC2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00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3109F-9BC1-4FD4-A841-B46628A8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A476AD-184A-4927-A78E-96E265B2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FCAB4-69A4-47ED-B7C4-8321D7B3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AD2B8-78C4-4662-9D46-92ECC9E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BF20DD-71FD-427D-A273-3F66EC0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BFFD60-73F2-4F28-ACB1-94CD2FAC4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D84222-935B-41BA-8E5E-1B121639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71BFB-0A3C-4DAF-B183-221AA061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B3DF02-35B1-4F50-8E77-05241FC9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1AB4C-BFF6-487A-AE9C-BAEF48D0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1806-C205-4205-B52C-E43061D1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0C676-8132-49AF-91EB-F7089364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68360-B24F-402B-BCA8-CCB4286E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4D925-CB69-4DEC-BCB4-31A26B1F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C8846-FCB1-4062-A429-CD62C45D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5909C-6CE6-4452-9B97-146C3A06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5DE655-818A-458E-B573-2F5FA6E1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38C249-6C75-4F52-AE0D-DD4C9872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8161A-A371-4549-A9B8-8FE1AF68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28967-859E-4558-B672-36450474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5693D-F565-41F1-A3A3-EC20546D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C8469-91A4-4652-AC93-0C6D615C9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FCC067-2E56-48A0-9C0E-72BF6839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24C16A-ABC7-4C7D-83BD-52F4C802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D0006-A182-4DD5-ACF2-890F1868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D6B88B-F3B0-4EDE-AFF9-F56A3B4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586DD-A042-449F-8F4C-7143373F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1DDC64-2E60-47A3-B876-24BEA58A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3AB3D-AA81-4325-86E1-36D4DF15D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F29893-B454-4DF6-8D5B-497990A24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4AB2FB-A6AC-47A6-BDFE-E49C613FF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99BB8D-D39E-4ADF-88FB-68839B3E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C224F6-FA7C-4F4D-B974-3718BBC4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D6109D-B3B2-434B-B67A-16353CA6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0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67E9B-C327-444F-9C58-AE02A7B8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7313B5-247A-405E-AF12-07E6486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C3A25D-C801-4D52-B08C-EDE070F7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8A9165-6E7E-40C6-9FD6-3D7E87D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4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15FFB0-6ECB-43E8-9EB2-9FE8BFF9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0990B0-40A8-43F5-8839-094469B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F19833-531D-4280-ADD6-68B96CD1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C9CA3-7A36-41FF-B735-ACA359AD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E8FA6-2DCB-463D-B8B7-BD3EE9AD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B86D1-DC19-4F7E-87C1-6298B84D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C9CC6C-EBE6-49D3-BA94-508EEF8E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2DD37-7A13-41EC-901B-B58B20AC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9FA794-0956-4590-8463-9A62170E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49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3DA49-AF00-408B-8E96-79686AF8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8BE121-97DC-44E8-8D97-C7C4DF966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147431-3C3B-4493-BE80-B015CB2B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1FA3C2-292C-437E-943A-DE44F82A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C93AD6-90D8-4B4E-8689-BB45ED8E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411EDC-7E79-4BBB-AAF0-7B167EEE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3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E3DA35-C6A1-4870-8395-072AC9F8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7B3065-8452-4126-AB66-95036396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09AD1-A841-46A4-A597-6CD973E8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048A-2452-4573-944D-152AB9E322CF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E7DE1-2D52-4499-9649-382D3E9B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F208D-5EB2-4083-8224-173FD1F9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0574268-E677-4CF7-9212-79B7647CF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6" y="2072630"/>
            <a:ext cx="5954689" cy="442024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F3920B5-0BC5-4974-A284-B7503BC10312}"/>
              </a:ext>
            </a:extLst>
          </p:cNvPr>
          <p:cNvCxnSpPr/>
          <p:nvPr/>
        </p:nvCxnSpPr>
        <p:spPr>
          <a:xfrm>
            <a:off x="3586911" y="6212547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BB0137-4153-491F-BCEF-EBB2E0DDCAE6}"/>
              </a:ext>
            </a:extLst>
          </p:cNvPr>
          <p:cNvSpPr txBox="1"/>
          <p:nvPr/>
        </p:nvSpPr>
        <p:spPr>
          <a:xfrm>
            <a:off x="3605832" y="618857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og</a:t>
            </a:r>
            <a:r>
              <a:rPr lang="en-US" altLang="zh-TW" dirty="0">
                <a:latin typeface="Consolas" panose="020B0609020204030204" pitchFamily="49" charset="0"/>
              </a:rPr>
              <a:t>, o0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09E4A96B-A2F7-40AB-80CB-DB54313C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 Layout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36BFBF4-770A-472D-AB7E-CEBBC9F60E59}"/>
              </a:ext>
            </a:extLst>
          </p:cNvPr>
          <p:cNvSpPr txBox="1"/>
          <p:nvPr/>
        </p:nvSpPr>
        <p:spPr>
          <a:xfrm>
            <a:off x="838200" y="1376003"/>
            <a:ext cx="4267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Please indicate all ports and their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And also parameters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1F6DDFC-478F-44BA-ACD7-CD92AE8D5AD8}"/>
              </a:ext>
            </a:extLst>
          </p:cNvPr>
          <p:cNvCxnSpPr>
            <a:cxnSpLocks/>
          </p:cNvCxnSpPr>
          <p:nvPr/>
        </p:nvCxnSpPr>
        <p:spPr>
          <a:xfrm flipV="1">
            <a:off x="7621183" y="1812131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4D07713-D5EF-455A-877A-29AF88BFA4FC}"/>
              </a:ext>
            </a:extLst>
          </p:cNvPr>
          <p:cNvSpPr txBox="1"/>
          <p:nvPr/>
        </p:nvSpPr>
        <p:spPr>
          <a:xfrm>
            <a:off x="7673361" y="174547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5F53C20-EEB5-45C5-9F76-87747142B452}"/>
              </a:ext>
            </a:extLst>
          </p:cNvPr>
          <p:cNvCxnSpPr>
            <a:cxnSpLocks/>
          </p:cNvCxnSpPr>
          <p:nvPr/>
        </p:nvCxnSpPr>
        <p:spPr>
          <a:xfrm>
            <a:off x="3389528" y="6042025"/>
            <a:ext cx="0" cy="362961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75B0765-756C-4834-832B-30012F5DB400}"/>
              </a:ext>
            </a:extLst>
          </p:cNvPr>
          <p:cNvCxnSpPr>
            <a:cxnSpLocks/>
          </p:cNvCxnSpPr>
          <p:nvPr/>
        </p:nvCxnSpPr>
        <p:spPr>
          <a:xfrm>
            <a:off x="3581400" y="2183913"/>
            <a:ext cx="4034636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B838E6-F04D-49B7-836F-3E1439AFA356}"/>
              </a:ext>
            </a:extLst>
          </p:cNvPr>
          <p:cNvSpPr txBox="1"/>
          <p:nvPr/>
        </p:nvSpPr>
        <p:spPr>
          <a:xfrm>
            <a:off x="5220217" y="2207817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radius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128631-4C68-419A-9F64-DA0AD5976BE4}"/>
              </a:ext>
            </a:extLst>
          </p:cNvPr>
          <p:cNvSpPr txBox="1"/>
          <p:nvPr/>
        </p:nvSpPr>
        <p:spPr>
          <a:xfrm>
            <a:off x="2619775" y="604202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width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DFE300A1-F1CA-4C5B-82B5-0640A67239FA}"/>
              </a:ext>
            </a:extLst>
          </p:cNvPr>
          <p:cNvSpPr>
            <a:spLocks noChangeAspect="1"/>
          </p:cNvSpPr>
          <p:nvPr/>
        </p:nvSpPr>
        <p:spPr>
          <a:xfrm rot="5400000">
            <a:off x="-447964" y="-1848087"/>
            <a:ext cx="8064000" cy="8064000"/>
          </a:xfrm>
          <a:prstGeom prst="arc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96584CF-BED6-48E4-8731-66957764EC5D}"/>
              </a:ext>
            </a:extLst>
          </p:cNvPr>
          <p:cNvCxnSpPr>
            <a:cxnSpLocks/>
          </p:cNvCxnSpPr>
          <p:nvPr/>
        </p:nvCxnSpPr>
        <p:spPr>
          <a:xfrm>
            <a:off x="3581400" y="2172131"/>
            <a:ext cx="0" cy="40356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Component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仲宇 許</dc:creator>
  <cp:lastModifiedBy>仲宇 許</cp:lastModifiedBy>
  <cp:revision>16</cp:revision>
  <dcterms:created xsi:type="dcterms:W3CDTF">2025-03-21T04:52:58Z</dcterms:created>
  <dcterms:modified xsi:type="dcterms:W3CDTF">2025-03-26T14:17:33Z</dcterms:modified>
</cp:coreProperties>
</file>