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8F0CC0-5004-4A6B-B1E4-37248BD17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74" b="19162"/>
          <a:stretch/>
        </p:blipFill>
        <p:spPr>
          <a:xfrm>
            <a:off x="2389407" y="2554522"/>
            <a:ext cx="7152164" cy="32419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17A6C5F-B499-4257-8951-C7C25F0C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0" y="3159249"/>
            <a:ext cx="1532001" cy="216159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859213" y="4223376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799078" y="42212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And also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657380" y="3312587"/>
            <a:ext cx="0" cy="181419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4525123" y="3786641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-143096" y="403501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W_wg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0D27EAF-79D9-4644-9420-F406115CA1F6}"/>
              </a:ext>
            </a:extLst>
          </p:cNvPr>
          <p:cNvCxnSpPr/>
          <p:nvPr/>
        </p:nvCxnSpPr>
        <p:spPr>
          <a:xfrm>
            <a:off x="1723607" y="4235798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0115C0-C29C-4390-A25F-8612A757FA8F}"/>
              </a:ext>
            </a:extLst>
          </p:cNvPr>
          <p:cNvSpPr txBox="1"/>
          <p:nvPr/>
        </p:nvSpPr>
        <p:spPr>
          <a:xfrm>
            <a:off x="1728294" y="42212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35A5146-8F87-4E06-B565-A5C262386F88}"/>
              </a:ext>
            </a:extLst>
          </p:cNvPr>
          <p:cNvCxnSpPr>
            <a:cxnSpLocks/>
          </p:cNvCxnSpPr>
          <p:nvPr/>
        </p:nvCxnSpPr>
        <p:spPr>
          <a:xfrm>
            <a:off x="2680727" y="4157680"/>
            <a:ext cx="4445794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12FC2AFA-3CBD-44CB-90B9-D1B723B131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" t="12512" r="48128" b="10215"/>
          <a:stretch/>
        </p:blipFill>
        <p:spPr>
          <a:xfrm>
            <a:off x="9632866" y="3429000"/>
            <a:ext cx="2359494" cy="1571085"/>
          </a:xfrm>
          <a:prstGeom prst="rect">
            <a:avLst/>
          </a:prstGeom>
        </p:spPr>
      </p:pic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2B6B5F5-AABD-47DB-AD49-700E6DE68DB7}"/>
              </a:ext>
            </a:extLst>
          </p:cNvPr>
          <p:cNvCxnSpPr>
            <a:cxnSpLocks/>
          </p:cNvCxnSpPr>
          <p:nvPr/>
        </p:nvCxnSpPr>
        <p:spPr>
          <a:xfrm>
            <a:off x="10806502" y="3512700"/>
            <a:ext cx="0" cy="1379182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3807CB7-0C1F-45A5-9F04-881C8F33255E}"/>
              </a:ext>
            </a:extLst>
          </p:cNvPr>
          <p:cNvCxnSpPr>
            <a:cxnSpLocks/>
          </p:cNvCxnSpPr>
          <p:nvPr/>
        </p:nvCxnSpPr>
        <p:spPr>
          <a:xfrm>
            <a:off x="9696840" y="4198500"/>
            <a:ext cx="2207203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4D2B12B-80DA-49C5-9150-AC3965A93605}"/>
              </a:ext>
            </a:extLst>
          </p:cNvPr>
          <p:cNvSpPr txBox="1"/>
          <p:nvPr/>
        </p:nvSpPr>
        <p:spPr>
          <a:xfrm>
            <a:off x="11094356" y="387071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xperiod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D0AFB9E-B33B-4A8E-8406-0EB15C272C10}"/>
              </a:ext>
            </a:extLst>
          </p:cNvPr>
          <p:cNvSpPr txBox="1"/>
          <p:nvPr/>
        </p:nvSpPr>
        <p:spPr>
          <a:xfrm>
            <a:off x="10800441" y="456783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yperiod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5D88AB5-5942-4DFD-8818-8AE574457CB3}"/>
              </a:ext>
            </a:extLst>
          </p:cNvPr>
          <p:cNvCxnSpPr>
            <a:cxnSpLocks/>
          </p:cNvCxnSpPr>
          <p:nvPr/>
        </p:nvCxnSpPr>
        <p:spPr>
          <a:xfrm>
            <a:off x="7126521" y="4155973"/>
            <a:ext cx="2247105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D2499EB-D46B-472A-8961-39F695CD51B5}"/>
              </a:ext>
            </a:extLst>
          </p:cNvPr>
          <p:cNvCxnSpPr>
            <a:cxnSpLocks/>
          </p:cNvCxnSpPr>
          <p:nvPr/>
        </p:nvCxnSpPr>
        <p:spPr>
          <a:xfrm>
            <a:off x="8209307" y="2757951"/>
            <a:ext cx="0" cy="2775907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8C6A509-2BAE-4D77-88C5-3CA1CE010B93}"/>
              </a:ext>
            </a:extLst>
          </p:cNvPr>
          <p:cNvSpPr/>
          <p:nvPr/>
        </p:nvSpPr>
        <p:spPr>
          <a:xfrm>
            <a:off x="9632866" y="3429000"/>
            <a:ext cx="2359493" cy="157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D7CED8-EC78-45C7-9525-EFD64A659C74}"/>
              </a:ext>
            </a:extLst>
          </p:cNvPr>
          <p:cNvSpPr/>
          <p:nvPr/>
        </p:nvSpPr>
        <p:spPr>
          <a:xfrm>
            <a:off x="-143096" y="3159242"/>
            <a:ext cx="2332478" cy="21615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C5DF96C-C892-48F5-BB80-31B05C71EDCC}"/>
              </a:ext>
            </a:extLst>
          </p:cNvPr>
          <p:cNvSpPr/>
          <p:nvPr/>
        </p:nvSpPr>
        <p:spPr>
          <a:xfrm>
            <a:off x="7108825" y="4114800"/>
            <a:ext cx="117475" cy="92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F37F020-95FB-48F2-AF8B-64B092D484C6}"/>
              </a:ext>
            </a:extLst>
          </p:cNvPr>
          <p:cNvSpPr/>
          <p:nvPr/>
        </p:nvSpPr>
        <p:spPr>
          <a:xfrm>
            <a:off x="2497930" y="3995738"/>
            <a:ext cx="250033" cy="31908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0AA687F-ABBD-4AC7-A558-A05FE30B435B}"/>
              </a:ext>
            </a:extLst>
          </p:cNvPr>
          <p:cNvSpPr txBox="1"/>
          <p:nvPr/>
        </p:nvSpPr>
        <p:spPr>
          <a:xfrm>
            <a:off x="8399936" y="3766055"/>
            <a:ext cx="10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L_grating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2D62F6-803D-4C11-800F-365FF16F7E61}"/>
              </a:ext>
            </a:extLst>
          </p:cNvPr>
          <p:cNvSpPr txBox="1"/>
          <p:nvPr/>
        </p:nvSpPr>
        <p:spPr>
          <a:xfrm>
            <a:off x="8208193" y="5208398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W_grating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25</cp:revision>
  <dcterms:created xsi:type="dcterms:W3CDTF">2025-03-21T04:52:58Z</dcterms:created>
  <dcterms:modified xsi:type="dcterms:W3CDTF">2025-03-28T16:54:24Z</dcterms:modified>
</cp:coreProperties>
</file>