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6D442F-DB59-4093-B9E1-1868AA05F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35" b="27975"/>
          <a:stretch/>
        </p:blipFill>
        <p:spPr>
          <a:xfrm>
            <a:off x="1489461" y="2109491"/>
            <a:ext cx="9238686" cy="30031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717956" y="359727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773467" y="34126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r>
              <a:rPr lang="en-US" altLang="zh-TW" dirty="0">
                <a:latin typeface="Consolas" panose="020B0609020204030204" pitchFamily="49" charset="0"/>
              </a:rPr>
              <a:t>, 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6B5582-EB81-401E-B015-C1D76B144FDD}"/>
              </a:ext>
            </a:extLst>
          </p:cNvPr>
          <p:cNvCxnSpPr/>
          <p:nvPr/>
        </p:nvCxnSpPr>
        <p:spPr>
          <a:xfrm>
            <a:off x="10520257" y="301588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A6D02-6AA9-4714-856D-DC99FCB175FF}"/>
              </a:ext>
            </a:extLst>
          </p:cNvPr>
          <p:cNvSpPr txBox="1"/>
          <p:nvPr/>
        </p:nvSpPr>
        <p:spPr>
          <a:xfrm>
            <a:off x="10082317" y="28243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0517876" y="420186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079936" y="40103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8</cp:revision>
  <dcterms:created xsi:type="dcterms:W3CDTF">2025-03-21T04:52:58Z</dcterms:created>
  <dcterms:modified xsi:type="dcterms:W3CDTF">2025-03-22T12:37:08Z</dcterms:modified>
</cp:coreProperties>
</file>