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61FA78-23B1-4681-B415-D42C71201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47" b="38039"/>
          <a:stretch/>
        </p:blipFill>
        <p:spPr>
          <a:xfrm>
            <a:off x="1459190" y="2948222"/>
            <a:ext cx="9238686" cy="166743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1691062" y="3821392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1709983" y="37974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r>
              <a:rPr lang="en-US" altLang="zh-TW" dirty="0">
                <a:latin typeface="Consolas" panose="020B0609020204030204" pitchFamily="49" charset="0"/>
              </a:rPr>
              <a:t>, 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0482017" y="381638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850901" y="36338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1496593" y="3279730"/>
            <a:ext cx="0" cy="1035095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1683509" y="4538942"/>
            <a:ext cx="8798508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CB21A8-31DD-48CD-90A1-2B0B907404FD}"/>
              </a:ext>
            </a:extLst>
          </p:cNvPr>
          <p:cNvCxnSpPr>
            <a:cxnSpLocks/>
          </p:cNvCxnSpPr>
          <p:nvPr/>
        </p:nvCxnSpPr>
        <p:spPr>
          <a:xfrm>
            <a:off x="10282004" y="3264392"/>
            <a:ext cx="0" cy="1035095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5688971" y="4579444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length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383168" y="36338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width_in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7D3B0A-7677-47C0-AF98-E96DF3A5041F}"/>
              </a:ext>
            </a:extLst>
          </p:cNvPr>
          <p:cNvSpPr txBox="1"/>
          <p:nvPr/>
        </p:nvSpPr>
        <p:spPr>
          <a:xfrm>
            <a:off x="9085765" y="36127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width_out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10</cp:revision>
  <dcterms:created xsi:type="dcterms:W3CDTF">2025-03-21T04:52:58Z</dcterms:created>
  <dcterms:modified xsi:type="dcterms:W3CDTF">2025-03-22T13:18:24Z</dcterms:modified>
</cp:coreProperties>
</file>