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28"/>
  </p:normalViewPr>
  <p:slideViewPr>
    <p:cSldViewPr snapToGrid="0" snapToObjects="1">
      <p:cViewPr varScale="1">
        <p:scale>
          <a:sx n="115" d="100"/>
          <a:sy n="115" d="100"/>
        </p:scale>
        <p:origin x="23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0AEF6F-2D6E-2843-BBE7-3ABB6C8B1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05FA46-57C8-BB4F-B8E7-56D826BAD5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D4F53F-C8F5-AF47-BBAF-51E04228B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ADABC-4D72-0F49-975C-781C32A576DF}" type="datetimeFigureOut">
              <a:rPr kumimoji="1" lang="zh-CN" altLang="en-US" smtClean="0"/>
              <a:t>2021/11/23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F6B595-7F89-1C42-B365-A5DFB412B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5CF6C9-001A-8741-A82D-F24FBFB56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BBB6D-CB6F-0447-AB38-E8A30F1ABE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7868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9C4653-CA04-EF43-A402-88814C818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861BF0-8518-7F4C-A766-BE738D573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A2E951-640E-5143-A40D-CCAD0324A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ADABC-4D72-0F49-975C-781C32A576DF}" type="datetimeFigureOut">
              <a:rPr kumimoji="1" lang="zh-CN" altLang="en-US" smtClean="0"/>
              <a:t>2021/11/23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275446-2E2E-2B47-BE77-DB42F3A71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6CAD06-E444-0743-B31E-0C7982BA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BBB6D-CB6F-0447-AB38-E8A30F1ABE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360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6CBD46-E4B0-2941-AA7F-4EF79F21E5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9238C3-5CD2-8544-AD74-F603A4A38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50F651-B198-7041-A120-AF14486FC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ADABC-4D72-0F49-975C-781C32A576DF}" type="datetimeFigureOut">
              <a:rPr kumimoji="1" lang="zh-CN" altLang="en-US" smtClean="0"/>
              <a:t>2021/11/23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3D708E-4826-934B-9C84-59A6EF3A0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393763-6ED1-FD43-B930-4A4B72877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BBB6D-CB6F-0447-AB38-E8A30F1ABE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0563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678D6F-A022-BF47-A233-C281C4455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E93AA1-D1A0-2842-9902-1950C03A7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9C1869-3C06-204D-AD9B-326CDC3D1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ADABC-4D72-0F49-975C-781C32A576DF}" type="datetimeFigureOut">
              <a:rPr kumimoji="1" lang="zh-CN" altLang="en-US" smtClean="0"/>
              <a:t>2021/11/23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FE6188-7156-9E45-B119-2D6099D3F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23DB1D-897F-7142-AB61-5A8E30E2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BBB6D-CB6F-0447-AB38-E8A30F1ABE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7123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07C1D-6BBB-BB40-97A6-F18EBADC4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A26F72-FBB9-9F45-9453-179823FFE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6E2F4E-6416-604C-8330-EE651D038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ADABC-4D72-0F49-975C-781C32A576DF}" type="datetimeFigureOut">
              <a:rPr kumimoji="1" lang="zh-CN" altLang="en-US" smtClean="0"/>
              <a:t>2021/11/23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82EDAF-589B-8548-B8D5-10D0847DC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678434-F34B-3B4E-A5AB-A506A406B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BBB6D-CB6F-0447-AB38-E8A30F1ABE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3764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CC13B3-B182-C240-9387-515D1B2EE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85F4DF-D4CC-7243-AD11-727FE9E01A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60BDBA-92C0-6F4D-B695-878DD0A6F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E314E2-C3FA-DE41-9266-1D68243E0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ADABC-4D72-0F49-975C-781C32A576DF}" type="datetimeFigureOut">
              <a:rPr kumimoji="1" lang="zh-CN" altLang="en-US" smtClean="0"/>
              <a:t>2021/11/23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97375C-9283-2A43-9ED1-E2CB3D06F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8F4499-579D-0849-9F25-A8987FD08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BBB6D-CB6F-0447-AB38-E8A30F1ABE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6984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E3C38-B154-4A47-83D1-7455492E5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AFB7C3-9217-C34C-ACFF-1E85F8771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3708FC-87D5-4945-8F58-E5D9F3CA0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A091E6F-DC33-FF41-B1C4-CEDDA0BC64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FD9D1B-8E2A-3A41-9796-BAD11380B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348D1B-EC42-8E40-9683-4E5804C23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ADABC-4D72-0F49-975C-781C32A576DF}" type="datetimeFigureOut">
              <a:rPr kumimoji="1" lang="zh-CN" altLang="en-US" smtClean="0"/>
              <a:t>2021/11/23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805AF3-C5C8-C24A-89A2-60B306162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5A285E-27E9-7D4E-BFE6-BE36CAD24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BBB6D-CB6F-0447-AB38-E8A30F1ABE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166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DBBCA5-EA36-9D48-8180-5F199B887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5CC04F-B547-B04D-B5DC-2CB6A3E05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ADABC-4D72-0F49-975C-781C32A576DF}" type="datetimeFigureOut">
              <a:rPr kumimoji="1" lang="zh-CN" altLang="en-US" smtClean="0"/>
              <a:t>2021/11/23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33A664-6DE7-604A-B487-89CEE73F4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FD41FC-93EB-914B-9232-730F44088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BBB6D-CB6F-0447-AB38-E8A30F1ABE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170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E754E5-CD89-C248-862D-78B0B0AB8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ADABC-4D72-0F49-975C-781C32A576DF}" type="datetimeFigureOut">
              <a:rPr kumimoji="1" lang="zh-CN" altLang="en-US" smtClean="0"/>
              <a:t>2021/11/23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4ED68A-116B-684F-94F7-83387B461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409AEF-8B42-8D42-BF5D-D38EC85F6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BBB6D-CB6F-0447-AB38-E8A30F1ABE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5314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453A82-9E95-EF41-98E4-E112026CA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F17FD4-1885-E545-8354-5CF525FB2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7DFFE1-232F-9849-AF23-9A95156E7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2A6B4B-FD2D-9446-9998-25BACBF75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ADABC-4D72-0F49-975C-781C32A576DF}" type="datetimeFigureOut">
              <a:rPr kumimoji="1" lang="zh-CN" altLang="en-US" smtClean="0"/>
              <a:t>2021/11/23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A3D96F-D901-8448-A498-0D8E53028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CE64B8-AE71-774F-BBEF-9B15ABE96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BBB6D-CB6F-0447-AB38-E8A30F1ABE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707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263D9-825D-2D44-BB4B-3F5FAFB3B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D9984D0-A282-CC40-BBB2-00FEC5E2A6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4989CC-2653-EC4A-A686-44D2DB127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CBA2AB-0202-644D-9FC0-F898C24A9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ADABC-4D72-0F49-975C-781C32A576DF}" type="datetimeFigureOut">
              <a:rPr kumimoji="1" lang="zh-CN" altLang="en-US" smtClean="0"/>
              <a:t>2021/11/23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B05960-70D7-3445-AB3D-D7353C0E6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A46BD9-AF62-2245-B270-F14CBDD5C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BBB6D-CB6F-0447-AB38-E8A30F1ABE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799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38C9EFA-45EE-D24A-8182-B21D4AACF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728769-DED2-004C-B20D-A84B4C986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E083CB-81EF-BD4C-85B3-C77BE82F05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ADABC-4D72-0F49-975C-781C32A576DF}" type="datetimeFigureOut">
              <a:rPr kumimoji="1" lang="zh-CN" altLang="en-US" smtClean="0"/>
              <a:t>2021/11/23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96A241-A5D6-134C-9260-D809776049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B50FEC-6724-4348-A2A3-E31DAA1EC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BBB6D-CB6F-0447-AB38-E8A30F1ABE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258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C88D08F6-F766-EF49-81BE-4C87D1F5B04E}"/>
              </a:ext>
            </a:extLst>
          </p:cNvPr>
          <p:cNvSpPr txBox="1"/>
          <p:nvPr/>
        </p:nvSpPr>
        <p:spPr>
          <a:xfrm>
            <a:off x="4320900" y="31394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二叉树的前序序列化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D3B92B-D912-B940-B02A-C668AE0A2EE2}"/>
              </a:ext>
            </a:extLst>
          </p:cNvPr>
          <p:cNvSpPr/>
          <p:nvPr/>
        </p:nvSpPr>
        <p:spPr>
          <a:xfrm>
            <a:off x="5091979" y="1237785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9</a:t>
            </a:r>
            <a:endParaRPr kumimoji="1"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2C5B9AD-6929-7743-8432-A9594F410F86}"/>
              </a:ext>
            </a:extLst>
          </p:cNvPr>
          <p:cNvSpPr/>
          <p:nvPr/>
        </p:nvSpPr>
        <p:spPr>
          <a:xfrm>
            <a:off x="4512115" y="3595435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CDA7473-F16B-5641-92B5-C50AF2E4EBC7}"/>
              </a:ext>
            </a:extLst>
          </p:cNvPr>
          <p:cNvSpPr/>
          <p:nvPr/>
        </p:nvSpPr>
        <p:spPr>
          <a:xfrm>
            <a:off x="3027700" y="358800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C060E72-4C4E-2743-9EFA-1FC8DAFEB2F9}"/>
              </a:ext>
            </a:extLst>
          </p:cNvPr>
          <p:cNvSpPr/>
          <p:nvPr/>
        </p:nvSpPr>
        <p:spPr>
          <a:xfrm>
            <a:off x="3859491" y="2351238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7FF06C0-E6CC-424E-AD37-E1B731434C68}"/>
              </a:ext>
            </a:extLst>
          </p:cNvPr>
          <p:cNvSpPr/>
          <p:nvPr/>
        </p:nvSpPr>
        <p:spPr>
          <a:xfrm>
            <a:off x="6403058" y="2351238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69EADEA-9E35-B643-9727-C8FAB17AD136}"/>
              </a:ext>
            </a:extLst>
          </p:cNvPr>
          <p:cNvSpPr/>
          <p:nvPr/>
        </p:nvSpPr>
        <p:spPr>
          <a:xfrm>
            <a:off x="7120945" y="358800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5ADEE1C-C7E6-F841-AD34-6E684359B302}"/>
              </a:ext>
            </a:extLst>
          </p:cNvPr>
          <p:cNvSpPr/>
          <p:nvPr/>
        </p:nvSpPr>
        <p:spPr>
          <a:xfrm>
            <a:off x="5636530" y="3595435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#</a:t>
            </a:r>
            <a:endParaRPr kumimoji="1"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CBE5875-1C20-8E42-9BD7-1B24ADDF89EE}"/>
              </a:ext>
            </a:extLst>
          </p:cNvPr>
          <p:cNvSpPr/>
          <p:nvPr/>
        </p:nvSpPr>
        <p:spPr>
          <a:xfrm>
            <a:off x="3499491" y="4632497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#</a:t>
            </a:r>
            <a:endParaRPr kumimoji="1"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51F6C55-4C42-7F4B-BF6E-3FB167F9D3C3}"/>
              </a:ext>
            </a:extLst>
          </p:cNvPr>
          <p:cNvSpPr/>
          <p:nvPr/>
        </p:nvSpPr>
        <p:spPr>
          <a:xfrm>
            <a:off x="2511026" y="4605365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#</a:t>
            </a:r>
            <a:endParaRPr kumimoji="1"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7F96F84-03D6-2F4E-88AF-435B54A7F6AE}"/>
              </a:ext>
            </a:extLst>
          </p:cNvPr>
          <p:cNvSpPr/>
          <p:nvPr/>
        </p:nvSpPr>
        <p:spPr>
          <a:xfrm>
            <a:off x="4173723" y="4632497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#</a:t>
            </a:r>
            <a:endParaRPr kumimoji="1"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1EE6EEE-E71F-5340-BA4C-F4393EBDB4D3}"/>
              </a:ext>
            </a:extLst>
          </p:cNvPr>
          <p:cNvSpPr/>
          <p:nvPr/>
        </p:nvSpPr>
        <p:spPr>
          <a:xfrm>
            <a:off x="4992811" y="4632497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#</a:t>
            </a:r>
            <a:endParaRPr kumimoji="1"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8D52831-5EEF-994A-ACFE-EC480680B26A}"/>
              </a:ext>
            </a:extLst>
          </p:cNvPr>
          <p:cNvSpPr/>
          <p:nvPr/>
        </p:nvSpPr>
        <p:spPr>
          <a:xfrm>
            <a:off x="7833187" y="4644762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#</a:t>
            </a:r>
            <a:endParaRPr kumimoji="1"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FCE809B-CE87-5540-9BDD-E1CD04F3C881}"/>
              </a:ext>
            </a:extLst>
          </p:cNvPr>
          <p:cNvSpPr/>
          <p:nvPr/>
        </p:nvSpPr>
        <p:spPr>
          <a:xfrm>
            <a:off x="6624046" y="4632497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#</a:t>
            </a:r>
            <a:endParaRPr kumimoji="1" lang="zh-CN" altLang="en-US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DCFD5777-8B8B-6548-BB42-66285DE88BC7}"/>
              </a:ext>
            </a:extLst>
          </p:cNvPr>
          <p:cNvCxnSpPr>
            <a:stCxn id="8" idx="2"/>
            <a:endCxn id="17" idx="0"/>
          </p:cNvCxnSpPr>
          <p:nvPr/>
        </p:nvCxnSpPr>
        <p:spPr>
          <a:xfrm flipH="1">
            <a:off x="4039491" y="1597785"/>
            <a:ext cx="1232488" cy="753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DD90D4DD-94DA-634B-BF43-A300C6374395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6583058" y="2711238"/>
            <a:ext cx="717887" cy="876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945AC4CD-0588-8F4D-A193-036D4AFAAD46}"/>
              </a:ext>
            </a:extLst>
          </p:cNvPr>
          <p:cNvCxnSpPr>
            <a:cxnSpLocks/>
            <a:stCxn id="17" idx="2"/>
            <a:endCxn id="15" idx="0"/>
          </p:cNvCxnSpPr>
          <p:nvPr/>
        </p:nvCxnSpPr>
        <p:spPr>
          <a:xfrm>
            <a:off x="4039491" y="2711238"/>
            <a:ext cx="652624" cy="884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A048FD58-5A0F-6F44-A72F-209552207CA9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 flipH="1">
            <a:off x="5816530" y="2711238"/>
            <a:ext cx="766528" cy="884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43DFA3F4-03C6-114F-81C2-00F81674E465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3207700" y="2711238"/>
            <a:ext cx="796244" cy="876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7550965F-FABB-9641-9D00-B94144DAF33E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5271979" y="1597785"/>
            <a:ext cx="1311079" cy="753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FFB52C52-5397-C249-97B0-F8770A82BE50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 flipH="1">
            <a:off x="2691026" y="3948000"/>
            <a:ext cx="516674" cy="657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76B0382A-094A-544A-AAB2-674D51E5398E}"/>
              </a:ext>
            </a:extLst>
          </p:cNvPr>
          <p:cNvCxnSpPr>
            <a:cxnSpLocks/>
            <a:stCxn id="16" idx="2"/>
            <a:endCxn id="22" idx="0"/>
          </p:cNvCxnSpPr>
          <p:nvPr/>
        </p:nvCxnSpPr>
        <p:spPr>
          <a:xfrm>
            <a:off x="3207700" y="3948000"/>
            <a:ext cx="471791" cy="684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2754E086-149B-2B46-B5A6-A68AC84F7B73}"/>
              </a:ext>
            </a:extLst>
          </p:cNvPr>
          <p:cNvCxnSpPr>
            <a:cxnSpLocks/>
            <a:stCxn id="15" idx="2"/>
            <a:endCxn id="24" idx="0"/>
          </p:cNvCxnSpPr>
          <p:nvPr/>
        </p:nvCxnSpPr>
        <p:spPr>
          <a:xfrm flipH="1">
            <a:off x="4353723" y="3955435"/>
            <a:ext cx="338392" cy="677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BD06FA59-E9FF-7944-9579-88CD870D5391}"/>
              </a:ext>
            </a:extLst>
          </p:cNvPr>
          <p:cNvCxnSpPr>
            <a:cxnSpLocks/>
            <a:stCxn id="15" idx="2"/>
            <a:endCxn id="25" idx="0"/>
          </p:cNvCxnSpPr>
          <p:nvPr/>
        </p:nvCxnSpPr>
        <p:spPr>
          <a:xfrm>
            <a:off x="4692115" y="3955435"/>
            <a:ext cx="480696" cy="677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A6BEB9F6-4F97-B342-9D18-57646451E8A7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6804046" y="3955436"/>
            <a:ext cx="496900" cy="677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AA749E6D-9E17-5A4A-BA95-D679217E51A0}"/>
              </a:ext>
            </a:extLst>
          </p:cNvPr>
          <p:cNvCxnSpPr>
            <a:cxnSpLocks/>
            <a:stCxn id="20" idx="2"/>
            <a:endCxn id="26" idx="0"/>
          </p:cNvCxnSpPr>
          <p:nvPr/>
        </p:nvCxnSpPr>
        <p:spPr>
          <a:xfrm>
            <a:off x="7300945" y="3948000"/>
            <a:ext cx="712242" cy="696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7A6B88BB-ED02-8147-A581-76484C525A58}"/>
              </a:ext>
            </a:extLst>
          </p:cNvPr>
          <p:cNvSpPr txBox="1"/>
          <p:nvPr/>
        </p:nvSpPr>
        <p:spPr>
          <a:xfrm>
            <a:off x="3501483" y="5497551"/>
            <a:ext cx="2662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"9,3,4,#,#,1,#,#,2,#,6,#,#"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9087AF-141A-D941-B2A1-734413A74CEF}"/>
              </a:ext>
            </a:extLst>
          </p:cNvPr>
          <p:cNvSpPr txBox="1"/>
          <p:nvPr/>
        </p:nvSpPr>
        <p:spPr>
          <a:xfrm>
            <a:off x="5798634" y="1204332"/>
            <a:ext cx="998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入度：</a:t>
            </a:r>
            <a:r>
              <a:rPr kumimoji="1" lang="en-US" altLang="zh-CN" dirty="0"/>
              <a:t>0</a:t>
            </a:r>
          </a:p>
          <a:p>
            <a:r>
              <a:rPr kumimoji="1" lang="zh-CN" altLang="en-US" dirty="0"/>
              <a:t>出度：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D205031-F938-8A45-B59B-FA616263DBC2}"/>
              </a:ext>
            </a:extLst>
          </p:cNvPr>
          <p:cNvSpPr txBox="1"/>
          <p:nvPr/>
        </p:nvSpPr>
        <p:spPr>
          <a:xfrm>
            <a:off x="4235273" y="2804050"/>
            <a:ext cx="998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入度：</a:t>
            </a:r>
            <a:r>
              <a:rPr kumimoji="1" lang="en-US" altLang="zh-CN" dirty="0"/>
              <a:t>1</a:t>
            </a:r>
          </a:p>
          <a:p>
            <a:r>
              <a:rPr kumimoji="1" lang="zh-CN" altLang="en-US" dirty="0"/>
              <a:t>出度为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9626336-BB06-744A-ABCE-1AABF418379C}"/>
              </a:ext>
            </a:extLst>
          </p:cNvPr>
          <p:cNvSpPr txBox="1"/>
          <p:nvPr/>
        </p:nvSpPr>
        <p:spPr>
          <a:xfrm>
            <a:off x="6981449" y="1849506"/>
            <a:ext cx="998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入度：</a:t>
            </a:r>
            <a:r>
              <a:rPr kumimoji="1" lang="en-US" altLang="zh-CN" dirty="0"/>
              <a:t>1</a:t>
            </a:r>
          </a:p>
          <a:p>
            <a:r>
              <a:rPr kumimoji="1" lang="zh-CN" altLang="en-US" dirty="0"/>
              <a:t>出度为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3D5872D-B2E5-4F45-BF8F-10847365A826}"/>
              </a:ext>
            </a:extLst>
          </p:cNvPr>
          <p:cNvSpPr txBox="1"/>
          <p:nvPr/>
        </p:nvSpPr>
        <p:spPr>
          <a:xfrm>
            <a:off x="1900688" y="3274537"/>
            <a:ext cx="998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入度：</a:t>
            </a:r>
            <a:r>
              <a:rPr kumimoji="1" lang="en-US" altLang="zh-CN" dirty="0"/>
              <a:t>1</a:t>
            </a:r>
          </a:p>
          <a:p>
            <a:r>
              <a:rPr kumimoji="1" lang="zh-CN" altLang="en-US" dirty="0"/>
              <a:t>出度为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A5309F8-B8A9-0341-A6A3-76B463C2E5F7}"/>
              </a:ext>
            </a:extLst>
          </p:cNvPr>
          <p:cNvSpPr txBox="1"/>
          <p:nvPr/>
        </p:nvSpPr>
        <p:spPr>
          <a:xfrm>
            <a:off x="2880812" y="1750185"/>
            <a:ext cx="998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入度：</a:t>
            </a:r>
            <a:r>
              <a:rPr kumimoji="1" lang="en-US" altLang="zh-CN" dirty="0"/>
              <a:t>1</a:t>
            </a:r>
          </a:p>
          <a:p>
            <a:r>
              <a:rPr kumimoji="1" lang="zh-CN" altLang="en-US" dirty="0"/>
              <a:t>出度为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00E9B1A-FE87-A74B-B388-8B24B079F924}"/>
              </a:ext>
            </a:extLst>
          </p:cNvPr>
          <p:cNvSpPr txBox="1"/>
          <p:nvPr/>
        </p:nvSpPr>
        <p:spPr>
          <a:xfrm>
            <a:off x="7723549" y="3264834"/>
            <a:ext cx="998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入度：</a:t>
            </a:r>
            <a:r>
              <a:rPr kumimoji="1" lang="en-US" altLang="zh-CN" dirty="0"/>
              <a:t>1</a:t>
            </a:r>
          </a:p>
          <a:p>
            <a:r>
              <a:rPr kumimoji="1" lang="zh-CN" altLang="en-US" dirty="0"/>
              <a:t>出度为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572E833-7D96-4A46-B549-D740BA86E880}"/>
              </a:ext>
            </a:extLst>
          </p:cNvPr>
          <p:cNvSpPr txBox="1"/>
          <p:nvPr/>
        </p:nvSpPr>
        <p:spPr>
          <a:xfrm>
            <a:off x="6041780" y="3390159"/>
            <a:ext cx="998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入读：</a:t>
            </a:r>
            <a:r>
              <a:rPr kumimoji="1" lang="en-US" altLang="zh-CN" dirty="0"/>
              <a:t>1</a:t>
            </a:r>
          </a:p>
          <a:p>
            <a:r>
              <a:rPr kumimoji="1" lang="zh-CN" altLang="en-US" dirty="0"/>
              <a:t>出度：</a:t>
            </a:r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8C15D1B-38D7-9F4C-9D54-56D41266F4D9}"/>
              </a:ext>
            </a:extLst>
          </p:cNvPr>
          <p:cNvSpPr txBox="1"/>
          <p:nvPr/>
        </p:nvSpPr>
        <p:spPr>
          <a:xfrm>
            <a:off x="1466135" y="4376737"/>
            <a:ext cx="998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入读：</a:t>
            </a:r>
            <a:r>
              <a:rPr kumimoji="1" lang="en-US" altLang="zh-CN" dirty="0"/>
              <a:t>1</a:t>
            </a:r>
          </a:p>
          <a:p>
            <a:r>
              <a:rPr kumimoji="1" lang="zh-CN" altLang="en-US" dirty="0"/>
              <a:t>出度：</a:t>
            </a:r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C2F4327-06F8-E348-B9F6-2EC983C2B41C}"/>
              </a:ext>
            </a:extLst>
          </p:cNvPr>
          <p:cNvSpPr txBox="1"/>
          <p:nvPr/>
        </p:nvSpPr>
        <p:spPr>
          <a:xfrm>
            <a:off x="5445055" y="4425541"/>
            <a:ext cx="998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入读：</a:t>
            </a:r>
            <a:r>
              <a:rPr kumimoji="1" lang="en-US" altLang="zh-CN" dirty="0"/>
              <a:t>1</a:t>
            </a:r>
          </a:p>
          <a:p>
            <a:r>
              <a:rPr kumimoji="1" lang="zh-CN" altLang="en-US" dirty="0"/>
              <a:t>出度：</a:t>
            </a:r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165E062-3D77-FD4A-A8B4-2D7E65B6F5A0}"/>
              </a:ext>
            </a:extLst>
          </p:cNvPr>
          <p:cNvSpPr txBox="1"/>
          <p:nvPr/>
        </p:nvSpPr>
        <p:spPr>
          <a:xfrm>
            <a:off x="8483549" y="4529136"/>
            <a:ext cx="998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入读：</a:t>
            </a:r>
            <a:r>
              <a:rPr kumimoji="1" lang="en-US" altLang="zh-CN" dirty="0"/>
              <a:t>1</a:t>
            </a:r>
          </a:p>
          <a:p>
            <a:r>
              <a:rPr kumimoji="1" lang="zh-CN" altLang="en-US" dirty="0"/>
              <a:t>出度：</a:t>
            </a:r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E8F0542-991A-B34A-955F-6ED3B6317A08}"/>
              </a:ext>
            </a:extLst>
          </p:cNvPr>
          <p:cNvSpPr txBox="1"/>
          <p:nvPr/>
        </p:nvSpPr>
        <p:spPr>
          <a:xfrm>
            <a:off x="3457943" y="4034104"/>
            <a:ext cx="998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入读：</a:t>
            </a:r>
            <a:r>
              <a:rPr kumimoji="1" lang="en-US" altLang="zh-CN" dirty="0"/>
              <a:t>1</a:t>
            </a:r>
          </a:p>
          <a:p>
            <a:r>
              <a:rPr kumimoji="1" lang="zh-CN" altLang="en-US" dirty="0"/>
              <a:t>出度：</a:t>
            </a:r>
            <a:r>
              <a:rPr kumimoji="1" lang="en-US" altLang="zh-CN" dirty="0"/>
              <a:t>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192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C88D08F6-F766-EF49-81BE-4C87D1F5B04E}"/>
              </a:ext>
            </a:extLst>
          </p:cNvPr>
          <p:cNvSpPr txBox="1"/>
          <p:nvPr/>
        </p:nvSpPr>
        <p:spPr>
          <a:xfrm>
            <a:off x="4320900" y="31394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二叉树的前序序列化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D3B92B-D912-B940-B02A-C668AE0A2EE2}"/>
              </a:ext>
            </a:extLst>
          </p:cNvPr>
          <p:cNvSpPr/>
          <p:nvPr/>
        </p:nvSpPr>
        <p:spPr>
          <a:xfrm>
            <a:off x="5091979" y="1237785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9</a:t>
            </a:r>
            <a:endParaRPr kumimoji="1"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2C5B9AD-6929-7743-8432-A9594F410F86}"/>
              </a:ext>
            </a:extLst>
          </p:cNvPr>
          <p:cNvSpPr/>
          <p:nvPr/>
        </p:nvSpPr>
        <p:spPr>
          <a:xfrm>
            <a:off x="4512115" y="3595435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CDA7473-F16B-5641-92B5-C50AF2E4EBC7}"/>
              </a:ext>
            </a:extLst>
          </p:cNvPr>
          <p:cNvSpPr/>
          <p:nvPr/>
        </p:nvSpPr>
        <p:spPr>
          <a:xfrm>
            <a:off x="3027700" y="358800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C060E72-4C4E-2743-9EFA-1FC8DAFEB2F9}"/>
              </a:ext>
            </a:extLst>
          </p:cNvPr>
          <p:cNvSpPr/>
          <p:nvPr/>
        </p:nvSpPr>
        <p:spPr>
          <a:xfrm>
            <a:off x="3859491" y="2351238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7FF06C0-E6CC-424E-AD37-E1B731434C68}"/>
              </a:ext>
            </a:extLst>
          </p:cNvPr>
          <p:cNvSpPr/>
          <p:nvPr/>
        </p:nvSpPr>
        <p:spPr>
          <a:xfrm>
            <a:off x="6403058" y="2351238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69EADEA-9E35-B643-9727-C8FAB17AD136}"/>
              </a:ext>
            </a:extLst>
          </p:cNvPr>
          <p:cNvSpPr/>
          <p:nvPr/>
        </p:nvSpPr>
        <p:spPr>
          <a:xfrm>
            <a:off x="7120945" y="358800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5ADEE1C-C7E6-F841-AD34-6E684359B302}"/>
              </a:ext>
            </a:extLst>
          </p:cNvPr>
          <p:cNvSpPr/>
          <p:nvPr/>
        </p:nvSpPr>
        <p:spPr>
          <a:xfrm>
            <a:off x="5636530" y="3595435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#</a:t>
            </a:r>
            <a:endParaRPr kumimoji="1"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CBE5875-1C20-8E42-9BD7-1B24ADDF89EE}"/>
              </a:ext>
            </a:extLst>
          </p:cNvPr>
          <p:cNvSpPr/>
          <p:nvPr/>
        </p:nvSpPr>
        <p:spPr>
          <a:xfrm>
            <a:off x="3499491" y="4632497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#</a:t>
            </a:r>
            <a:endParaRPr kumimoji="1"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51F6C55-4C42-7F4B-BF6E-3FB167F9D3C3}"/>
              </a:ext>
            </a:extLst>
          </p:cNvPr>
          <p:cNvSpPr/>
          <p:nvPr/>
        </p:nvSpPr>
        <p:spPr>
          <a:xfrm>
            <a:off x="2511026" y="4605365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#</a:t>
            </a:r>
            <a:endParaRPr kumimoji="1"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7F96F84-03D6-2F4E-88AF-435B54A7F6AE}"/>
              </a:ext>
            </a:extLst>
          </p:cNvPr>
          <p:cNvSpPr/>
          <p:nvPr/>
        </p:nvSpPr>
        <p:spPr>
          <a:xfrm>
            <a:off x="4173723" y="4632497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#</a:t>
            </a:r>
            <a:endParaRPr kumimoji="1"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1EE6EEE-E71F-5340-BA4C-F4393EBDB4D3}"/>
              </a:ext>
            </a:extLst>
          </p:cNvPr>
          <p:cNvSpPr/>
          <p:nvPr/>
        </p:nvSpPr>
        <p:spPr>
          <a:xfrm>
            <a:off x="4992811" y="4632497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#</a:t>
            </a:r>
            <a:endParaRPr kumimoji="1"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8D52831-5EEF-994A-ACFE-EC480680B26A}"/>
              </a:ext>
            </a:extLst>
          </p:cNvPr>
          <p:cNvSpPr/>
          <p:nvPr/>
        </p:nvSpPr>
        <p:spPr>
          <a:xfrm>
            <a:off x="7833187" y="4644762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#</a:t>
            </a:r>
            <a:endParaRPr kumimoji="1"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FCE809B-CE87-5540-9BDD-E1CD04F3C881}"/>
              </a:ext>
            </a:extLst>
          </p:cNvPr>
          <p:cNvSpPr/>
          <p:nvPr/>
        </p:nvSpPr>
        <p:spPr>
          <a:xfrm>
            <a:off x="6624046" y="4632497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#</a:t>
            </a:r>
            <a:endParaRPr kumimoji="1" lang="zh-CN" altLang="en-US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DCFD5777-8B8B-6548-BB42-66285DE88BC7}"/>
              </a:ext>
            </a:extLst>
          </p:cNvPr>
          <p:cNvCxnSpPr>
            <a:stCxn id="8" idx="2"/>
            <a:endCxn id="17" idx="0"/>
          </p:cNvCxnSpPr>
          <p:nvPr/>
        </p:nvCxnSpPr>
        <p:spPr>
          <a:xfrm flipH="1">
            <a:off x="4039491" y="1597785"/>
            <a:ext cx="1232488" cy="753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DD90D4DD-94DA-634B-BF43-A300C6374395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6583058" y="2711238"/>
            <a:ext cx="717887" cy="876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945AC4CD-0588-8F4D-A193-036D4AFAAD46}"/>
              </a:ext>
            </a:extLst>
          </p:cNvPr>
          <p:cNvCxnSpPr>
            <a:cxnSpLocks/>
            <a:stCxn id="17" idx="2"/>
            <a:endCxn id="15" idx="0"/>
          </p:cNvCxnSpPr>
          <p:nvPr/>
        </p:nvCxnSpPr>
        <p:spPr>
          <a:xfrm>
            <a:off x="4039491" y="2711238"/>
            <a:ext cx="652624" cy="884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A048FD58-5A0F-6F44-A72F-209552207CA9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 flipH="1">
            <a:off x="5816530" y="2711238"/>
            <a:ext cx="766528" cy="884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43DFA3F4-03C6-114F-81C2-00F81674E465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3207700" y="2711238"/>
            <a:ext cx="796244" cy="876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7550965F-FABB-9641-9D00-B94144DAF33E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5271979" y="1597785"/>
            <a:ext cx="1311079" cy="753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FFB52C52-5397-C249-97B0-F8770A82BE50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 flipH="1">
            <a:off x="2691026" y="3948000"/>
            <a:ext cx="516674" cy="657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76B0382A-094A-544A-AAB2-674D51E5398E}"/>
              </a:ext>
            </a:extLst>
          </p:cNvPr>
          <p:cNvCxnSpPr>
            <a:cxnSpLocks/>
            <a:stCxn id="16" idx="2"/>
            <a:endCxn id="22" idx="0"/>
          </p:cNvCxnSpPr>
          <p:nvPr/>
        </p:nvCxnSpPr>
        <p:spPr>
          <a:xfrm>
            <a:off x="3207700" y="3948000"/>
            <a:ext cx="471791" cy="684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2754E086-149B-2B46-B5A6-A68AC84F7B73}"/>
              </a:ext>
            </a:extLst>
          </p:cNvPr>
          <p:cNvCxnSpPr>
            <a:cxnSpLocks/>
            <a:stCxn id="15" idx="2"/>
            <a:endCxn id="24" idx="0"/>
          </p:cNvCxnSpPr>
          <p:nvPr/>
        </p:nvCxnSpPr>
        <p:spPr>
          <a:xfrm flipH="1">
            <a:off x="4353723" y="3955435"/>
            <a:ext cx="338392" cy="677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BD06FA59-E9FF-7944-9579-88CD870D5391}"/>
              </a:ext>
            </a:extLst>
          </p:cNvPr>
          <p:cNvCxnSpPr>
            <a:cxnSpLocks/>
            <a:stCxn id="15" idx="2"/>
            <a:endCxn id="25" idx="0"/>
          </p:cNvCxnSpPr>
          <p:nvPr/>
        </p:nvCxnSpPr>
        <p:spPr>
          <a:xfrm>
            <a:off x="4692115" y="3955435"/>
            <a:ext cx="480696" cy="677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A6BEB9F6-4F97-B342-9D18-57646451E8A7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6804046" y="3955436"/>
            <a:ext cx="496900" cy="677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AA749E6D-9E17-5A4A-BA95-D679217E51A0}"/>
              </a:ext>
            </a:extLst>
          </p:cNvPr>
          <p:cNvCxnSpPr>
            <a:cxnSpLocks/>
            <a:stCxn id="20" idx="2"/>
            <a:endCxn id="26" idx="0"/>
          </p:cNvCxnSpPr>
          <p:nvPr/>
        </p:nvCxnSpPr>
        <p:spPr>
          <a:xfrm>
            <a:off x="7300945" y="3948000"/>
            <a:ext cx="712242" cy="696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3414D4F7-F761-6D48-95F2-A8F359C4B996}"/>
              </a:ext>
            </a:extLst>
          </p:cNvPr>
          <p:cNvSpPr/>
          <p:nvPr/>
        </p:nvSpPr>
        <p:spPr>
          <a:xfrm>
            <a:off x="1873405" y="3189249"/>
            <a:ext cx="2130539" cy="21633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BCC90D0-7011-C84C-A5D2-97FECA44E22E}"/>
              </a:ext>
            </a:extLst>
          </p:cNvPr>
          <p:cNvSpPr txBox="1"/>
          <p:nvPr/>
        </p:nvSpPr>
        <p:spPr>
          <a:xfrm>
            <a:off x="2107580" y="356839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#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F1ACE78-2391-6D42-A209-5392ECFAEEAC}"/>
              </a:ext>
            </a:extLst>
          </p:cNvPr>
          <p:cNvSpPr txBox="1"/>
          <p:nvPr/>
        </p:nvSpPr>
        <p:spPr>
          <a:xfrm>
            <a:off x="3869473" y="5742878"/>
            <a:ext cx="2662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"9,3,4,#,#,1,#,#,2,#,6,#,#"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07C7CAD-2FB7-5E4E-B09A-7C6D02A1EB43}"/>
              </a:ext>
            </a:extLst>
          </p:cNvPr>
          <p:cNvSpPr/>
          <p:nvPr/>
        </p:nvSpPr>
        <p:spPr>
          <a:xfrm>
            <a:off x="4353723" y="5742878"/>
            <a:ext cx="51839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6636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C88D08F6-F766-EF49-81BE-4C87D1F5B04E}"/>
              </a:ext>
            </a:extLst>
          </p:cNvPr>
          <p:cNvSpPr txBox="1"/>
          <p:nvPr/>
        </p:nvSpPr>
        <p:spPr>
          <a:xfrm>
            <a:off x="4320900" y="31394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二叉树的前序序列化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D3B92B-D912-B940-B02A-C668AE0A2EE2}"/>
              </a:ext>
            </a:extLst>
          </p:cNvPr>
          <p:cNvSpPr/>
          <p:nvPr/>
        </p:nvSpPr>
        <p:spPr>
          <a:xfrm>
            <a:off x="5091979" y="1237785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9</a:t>
            </a:r>
            <a:endParaRPr kumimoji="1"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2C5B9AD-6929-7743-8432-A9594F410F86}"/>
              </a:ext>
            </a:extLst>
          </p:cNvPr>
          <p:cNvSpPr/>
          <p:nvPr/>
        </p:nvSpPr>
        <p:spPr>
          <a:xfrm>
            <a:off x="4512115" y="3595435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CDA7473-F16B-5641-92B5-C50AF2E4EBC7}"/>
              </a:ext>
            </a:extLst>
          </p:cNvPr>
          <p:cNvSpPr/>
          <p:nvPr/>
        </p:nvSpPr>
        <p:spPr>
          <a:xfrm>
            <a:off x="3027700" y="358800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#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C060E72-4C4E-2743-9EFA-1FC8DAFEB2F9}"/>
              </a:ext>
            </a:extLst>
          </p:cNvPr>
          <p:cNvSpPr/>
          <p:nvPr/>
        </p:nvSpPr>
        <p:spPr>
          <a:xfrm>
            <a:off x="3859491" y="2351238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7FF06C0-E6CC-424E-AD37-E1B731434C68}"/>
              </a:ext>
            </a:extLst>
          </p:cNvPr>
          <p:cNvSpPr/>
          <p:nvPr/>
        </p:nvSpPr>
        <p:spPr>
          <a:xfrm>
            <a:off x="6403058" y="2351238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69EADEA-9E35-B643-9727-C8FAB17AD136}"/>
              </a:ext>
            </a:extLst>
          </p:cNvPr>
          <p:cNvSpPr/>
          <p:nvPr/>
        </p:nvSpPr>
        <p:spPr>
          <a:xfrm>
            <a:off x="7120945" y="358800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5ADEE1C-C7E6-F841-AD34-6E684359B302}"/>
              </a:ext>
            </a:extLst>
          </p:cNvPr>
          <p:cNvSpPr/>
          <p:nvPr/>
        </p:nvSpPr>
        <p:spPr>
          <a:xfrm>
            <a:off x="5636530" y="3595435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#</a:t>
            </a:r>
            <a:endParaRPr kumimoji="1"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7F96F84-03D6-2F4E-88AF-435B54A7F6AE}"/>
              </a:ext>
            </a:extLst>
          </p:cNvPr>
          <p:cNvSpPr/>
          <p:nvPr/>
        </p:nvSpPr>
        <p:spPr>
          <a:xfrm>
            <a:off x="4173723" y="4632497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#</a:t>
            </a:r>
            <a:endParaRPr kumimoji="1"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1EE6EEE-E71F-5340-BA4C-F4393EBDB4D3}"/>
              </a:ext>
            </a:extLst>
          </p:cNvPr>
          <p:cNvSpPr/>
          <p:nvPr/>
        </p:nvSpPr>
        <p:spPr>
          <a:xfrm>
            <a:off x="4992811" y="4632497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#</a:t>
            </a:r>
            <a:endParaRPr kumimoji="1"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8D52831-5EEF-994A-ACFE-EC480680B26A}"/>
              </a:ext>
            </a:extLst>
          </p:cNvPr>
          <p:cNvSpPr/>
          <p:nvPr/>
        </p:nvSpPr>
        <p:spPr>
          <a:xfrm>
            <a:off x="7833187" y="4644762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#</a:t>
            </a:r>
            <a:endParaRPr kumimoji="1"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FCE809B-CE87-5540-9BDD-E1CD04F3C881}"/>
              </a:ext>
            </a:extLst>
          </p:cNvPr>
          <p:cNvSpPr/>
          <p:nvPr/>
        </p:nvSpPr>
        <p:spPr>
          <a:xfrm>
            <a:off x="6624046" y="4632497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#</a:t>
            </a:r>
            <a:endParaRPr kumimoji="1" lang="zh-CN" altLang="en-US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DCFD5777-8B8B-6548-BB42-66285DE88BC7}"/>
              </a:ext>
            </a:extLst>
          </p:cNvPr>
          <p:cNvCxnSpPr>
            <a:stCxn id="8" idx="2"/>
            <a:endCxn id="17" idx="0"/>
          </p:cNvCxnSpPr>
          <p:nvPr/>
        </p:nvCxnSpPr>
        <p:spPr>
          <a:xfrm flipH="1">
            <a:off x="4039491" y="1597785"/>
            <a:ext cx="1232488" cy="753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DD90D4DD-94DA-634B-BF43-A300C6374395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6583058" y="2711238"/>
            <a:ext cx="717887" cy="876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945AC4CD-0588-8F4D-A193-036D4AFAAD46}"/>
              </a:ext>
            </a:extLst>
          </p:cNvPr>
          <p:cNvCxnSpPr>
            <a:cxnSpLocks/>
            <a:stCxn id="17" idx="2"/>
            <a:endCxn id="15" idx="0"/>
          </p:cNvCxnSpPr>
          <p:nvPr/>
        </p:nvCxnSpPr>
        <p:spPr>
          <a:xfrm>
            <a:off x="4039491" y="2711238"/>
            <a:ext cx="652624" cy="884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A048FD58-5A0F-6F44-A72F-209552207CA9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 flipH="1">
            <a:off x="5816530" y="2711238"/>
            <a:ext cx="766528" cy="884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43DFA3F4-03C6-114F-81C2-00F81674E465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3207700" y="2711238"/>
            <a:ext cx="796244" cy="876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7550965F-FABB-9641-9D00-B94144DAF33E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5271979" y="1597785"/>
            <a:ext cx="1311079" cy="753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2754E086-149B-2B46-B5A6-A68AC84F7B73}"/>
              </a:ext>
            </a:extLst>
          </p:cNvPr>
          <p:cNvCxnSpPr>
            <a:cxnSpLocks/>
            <a:stCxn id="15" idx="2"/>
            <a:endCxn id="24" idx="0"/>
          </p:cNvCxnSpPr>
          <p:nvPr/>
        </p:nvCxnSpPr>
        <p:spPr>
          <a:xfrm flipH="1">
            <a:off x="4353723" y="3955435"/>
            <a:ext cx="338392" cy="677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BD06FA59-E9FF-7944-9579-88CD870D5391}"/>
              </a:ext>
            </a:extLst>
          </p:cNvPr>
          <p:cNvCxnSpPr>
            <a:cxnSpLocks/>
            <a:stCxn id="15" idx="2"/>
            <a:endCxn id="25" idx="0"/>
          </p:cNvCxnSpPr>
          <p:nvPr/>
        </p:nvCxnSpPr>
        <p:spPr>
          <a:xfrm>
            <a:off x="4692115" y="3955435"/>
            <a:ext cx="480696" cy="677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A6BEB9F6-4F97-B342-9D18-57646451E8A7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6804046" y="3955436"/>
            <a:ext cx="496900" cy="677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AA749E6D-9E17-5A4A-BA95-D679217E51A0}"/>
              </a:ext>
            </a:extLst>
          </p:cNvPr>
          <p:cNvCxnSpPr>
            <a:cxnSpLocks/>
            <a:stCxn id="20" idx="2"/>
            <a:endCxn id="26" idx="0"/>
          </p:cNvCxnSpPr>
          <p:nvPr/>
        </p:nvCxnSpPr>
        <p:spPr>
          <a:xfrm>
            <a:off x="7300945" y="3948000"/>
            <a:ext cx="712242" cy="696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1D08E0A1-06A3-7D43-8387-B2BE91E094F1}"/>
              </a:ext>
            </a:extLst>
          </p:cNvPr>
          <p:cNvSpPr txBox="1"/>
          <p:nvPr/>
        </p:nvSpPr>
        <p:spPr>
          <a:xfrm>
            <a:off x="4097215" y="5713828"/>
            <a:ext cx="2300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"9,3,</a:t>
            </a:r>
            <a:r>
              <a:rPr lang="en-US" altLang="zh-CN" dirty="0">
                <a:solidFill>
                  <a:srgbClr val="FF0000"/>
                </a:solidFill>
              </a:rPr>
              <a:t>#</a:t>
            </a:r>
            <a:r>
              <a:rPr lang="en-US" altLang="zh-CN" dirty="0"/>
              <a:t>,1,#,#,2,#,6,#,#"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1588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C88D08F6-F766-EF49-81BE-4C87D1F5B04E}"/>
              </a:ext>
            </a:extLst>
          </p:cNvPr>
          <p:cNvSpPr txBox="1"/>
          <p:nvPr/>
        </p:nvSpPr>
        <p:spPr>
          <a:xfrm>
            <a:off x="4320900" y="31394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二叉树的前序序列化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D3B92B-D912-B940-B02A-C668AE0A2EE2}"/>
              </a:ext>
            </a:extLst>
          </p:cNvPr>
          <p:cNvSpPr/>
          <p:nvPr/>
        </p:nvSpPr>
        <p:spPr>
          <a:xfrm>
            <a:off x="5091979" y="1237785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9</a:t>
            </a:r>
            <a:endParaRPr kumimoji="1"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2C5B9AD-6929-7743-8432-A9594F410F86}"/>
              </a:ext>
            </a:extLst>
          </p:cNvPr>
          <p:cNvSpPr/>
          <p:nvPr/>
        </p:nvSpPr>
        <p:spPr>
          <a:xfrm>
            <a:off x="4512115" y="3595435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CDA7473-F16B-5641-92B5-C50AF2E4EBC7}"/>
              </a:ext>
            </a:extLst>
          </p:cNvPr>
          <p:cNvSpPr/>
          <p:nvPr/>
        </p:nvSpPr>
        <p:spPr>
          <a:xfrm>
            <a:off x="3027700" y="358800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#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C060E72-4C4E-2743-9EFA-1FC8DAFEB2F9}"/>
              </a:ext>
            </a:extLst>
          </p:cNvPr>
          <p:cNvSpPr/>
          <p:nvPr/>
        </p:nvSpPr>
        <p:spPr>
          <a:xfrm>
            <a:off x="3859491" y="2351238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7FF06C0-E6CC-424E-AD37-E1B731434C68}"/>
              </a:ext>
            </a:extLst>
          </p:cNvPr>
          <p:cNvSpPr/>
          <p:nvPr/>
        </p:nvSpPr>
        <p:spPr>
          <a:xfrm>
            <a:off x="6403058" y="2351238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69EADEA-9E35-B643-9727-C8FAB17AD136}"/>
              </a:ext>
            </a:extLst>
          </p:cNvPr>
          <p:cNvSpPr/>
          <p:nvPr/>
        </p:nvSpPr>
        <p:spPr>
          <a:xfrm>
            <a:off x="7120945" y="358800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5ADEE1C-C7E6-F841-AD34-6E684359B302}"/>
              </a:ext>
            </a:extLst>
          </p:cNvPr>
          <p:cNvSpPr/>
          <p:nvPr/>
        </p:nvSpPr>
        <p:spPr>
          <a:xfrm>
            <a:off x="5636530" y="3595435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#</a:t>
            </a:r>
            <a:endParaRPr kumimoji="1"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7F96F84-03D6-2F4E-88AF-435B54A7F6AE}"/>
              </a:ext>
            </a:extLst>
          </p:cNvPr>
          <p:cNvSpPr/>
          <p:nvPr/>
        </p:nvSpPr>
        <p:spPr>
          <a:xfrm>
            <a:off x="4173723" y="4632497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#</a:t>
            </a:r>
            <a:endParaRPr kumimoji="1"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1EE6EEE-E71F-5340-BA4C-F4393EBDB4D3}"/>
              </a:ext>
            </a:extLst>
          </p:cNvPr>
          <p:cNvSpPr/>
          <p:nvPr/>
        </p:nvSpPr>
        <p:spPr>
          <a:xfrm>
            <a:off x="4992811" y="4632497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#</a:t>
            </a:r>
            <a:endParaRPr kumimoji="1"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8D52831-5EEF-994A-ACFE-EC480680B26A}"/>
              </a:ext>
            </a:extLst>
          </p:cNvPr>
          <p:cNvSpPr/>
          <p:nvPr/>
        </p:nvSpPr>
        <p:spPr>
          <a:xfrm>
            <a:off x="7833187" y="4644762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#</a:t>
            </a:r>
            <a:endParaRPr kumimoji="1"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FCE809B-CE87-5540-9BDD-E1CD04F3C881}"/>
              </a:ext>
            </a:extLst>
          </p:cNvPr>
          <p:cNvSpPr/>
          <p:nvPr/>
        </p:nvSpPr>
        <p:spPr>
          <a:xfrm>
            <a:off x="6624046" y="4632497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#</a:t>
            </a:r>
            <a:endParaRPr kumimoji="1" lang="zh-CN" altLang="en-US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DCFD5777-8B8B-6548-BB42-66285DE88BC7}"/>
              </a:ext>
            </a:extLst>
          </p:cNvPr>
          <p:cNvCxnSpPr>
            <a:stCxn id="8" idx="2"/>
            <a:endCxn id="17" idx="0"/>
          </p:cNvCxnSpPr>
          <p:nvPr/>
        </p:nvCxnSpPr>
        <p:spPr>
          <a:xfrm flipH="1">
            <a:off x="4039491" y="1597785"/>
            <a:ext cx="1232488" cy="753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DD90D4DD-94DA-634B-BF43-A300C6374395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6583058" y="2711238"/>
            <a:ext cx="717887" cy="876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945AC4CD-0588-8F4D-A193-036D4AFAAD46}"/>
              </a:ext>
            </a:extLst>
          </p:cNvPr>
          <p:cNvCxnSpPr>
            <a:cxnSpLocks/>
            <a:stCxn id="17" idx="2"/>
            <a:endCxn id="15" idx="0"/>
          </p:cNvCxnSpPr>
          <p:nvPr/>
        </p:nvCxnSpPr>
        <p:spPr>
          <a:xfrm>
            <a:off x="4039491" y="2711238"/>
            <a:ext cx="652624" cy="884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A048FD58-5A0F-6F44-A72F-209552207CA9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 flipH="1">
            <a:off x="5816530" y="2711238"/>
            <a:ext cx="766528" cy="884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43DFA3F4-03C6-114F-81C2-00F81674E465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3207700" y="2711238"/>
            <a:ext cx="796244" cy="876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7550965F-FABB-9641-9D00-B94144DAF33E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5271979" y="1597785"/>
            <a:ext cx="1311079" cy="753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2754E086-149B-2B46-B5A6-A68AC84F7B73}"/>
              </a:ext>
            </a:extLst>
          </p:cNvPr>
          <p:cNvCxnSpPr>
            <a:cxnSpLocks/>
            <a:stCxn id="15" idx="2"/>
            <a:endCxn id="24" idx="0"/>
          </p:cNvCxnSpPr>
          <p:nvPr/>
        </p:nvCxnSpPr>
        <p:spPr>
          <a:xfrm flipH="1">
            <a:off x="4353723" y="3955435"/>
            <a:ext cx="338392" cy="677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BD06FA59-E9FF-7944-9579-88CD870D5391}"/>
              </a:ext>
            </a:extLst>
          </p:cNvPr>
          <p:cNvCxnSpPr>
            <a:cxnSpLocks/>
            <a:stCxn id="15" idx="2"/>
            <a:endCxn id="25" idx="0"/>
          </p:cNvCxnSpPr>
          <p:nvPr/>
        </p:nvCxnSpPr>
        <p:spPr>
          <a:xfrm>
            <a:off x="4692115" y="3955435"/>
            <a:ext cx="480696" cy="677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A6BEB9F6-4F97-B342-9D18-57646451E8A7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6804046" y="3955436"/>
            <a:ext cx="496900" cy="677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AA749E6D-9E17-5A4A-BA95-D679217E51A0}"/>
              </a:ext>
            </a:extLst>
          </p:cNvPr>
          <p:cNvCxnSpPr>
            <a:cxnSpLocks/>
            <a:stCxn id="20" idx="2"/>
            <a:endCxn id="26" idx="0"/>
          </p:cNvCxnSpPr>
          <p:nvPr/>
        </p:nvCxnSpPr>
        <p:spPr>
          <a:xfrm>
            <a:off x="7300945" y="3948000"/>
            <a:ext cx="712242" cy="696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1D08E0A1-06A3-7D43-8387-B2BE91E094F1}"/>
              </a:ext>
            </a:extLst>
          </p:cNvPr>
          <p:cNvSpPr txBox="1"/>
          <p:nvPr/>
        </p:nvSpPr>
        <p:spPr>
          <a:xfrm>
            <a:off x="4097215" y="5713828"/>
            <a:ext cx="2300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"9,3,</a:t>
            </a:r>
            <a:r>
              <a:rPr lang="en-US" altLang="zh-CN" dirty="0">
                <a:solidFill>
                  <a:srgbClr val="FF0000"/>
                </a:solidFill>
              </a:rPr>
              <a:t>#</a:t>
            </a:r>
            <a:r>
              <a:rPr lang="en-US" altLang="zh-CN" dirty="0"/>
              <a:t>,1,#,#,2,#,6,#,#"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7694E44-4A67-0742-99B3-980BF285FBB0}"/>
              </a:ext>
            </a:extLst>
          </p:cNvPr>
          <p:cNvSpPr/>
          <p:nvPr/>
        </p:nvSpPr>
        <p:spPr>
          <a:xfrm>
            <a:off x="4097215" y="3429000"/>
            <a:ext cx="1456092" cy="1800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48BAE88-D84F-3748-958A-96056CA1A628}"/>
              </a:ext>
            </a:extLst>
          </p:cNvPr>
          <p:cNvSpPr/>
          <p:nvPr/>
        </p:nvSpPr>
        <p:spPr>
          <a:xfrm>
            <a:off x="4757667" y="5719615"/>
            <a:ext cx="579864" cy="3747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3428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C88D08F6-F766-EF49-81BE-4C87D1F5B04E}"/>
              </a:ext>
            </a:extLst>
          </p:cNvPr>
          <p:cNvSpPr txBox="1"/>
          <p:nvPr/>
        </p:nvSpPr>
        <p:spPr>
          <a:xfrm>
            <a:off x="4320900" y="31394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二叉树的前序序列化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D3B92B-D912-B940-B02A-C668AE0A2EE2}"/>
              </a:ext>
            </a:extLst>
          </p:cNvPr>
          <p:cNvSpPr/>
          <p:nvPr/>
        </p:nvSpPr>
        <p:spPr>
          <a:xfrm>
            <a:off x="5091979" y="1237785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9</a:t>
            </a:r>
            <a:endParaRPr kumimoji="1"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2C5B9AD-6929-7743-8432-A9594F410F86}"/>
              </a:ext>
            </a:extLst>
          </p:cNvPr>
          <p:cNvSpPr/>
          <p:nvPr/>
        </p:nvSpPr>
        <p:spPr>
          <a:xfrm>
            <a:off x="4512115" y="3595435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#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CDA7473-F16B-5641-92B5-C50AF2E4EBC7}"/>
              </a:ext>
            </a:extLst>
          </p:cNvPr>
          <p:cNvSpPr/>
          <p:nvPr/>
        </p:nvSpPr>
        <p:spPr>
          <a:xfrm>
            <a:off x="3027700" y="358800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#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C060E72-4C4E-2743-9EFA-1FC8DAFEB2F9}"/>
              </a:ext>
            </a:extLst>
          </p:cNvPr>
          <p:cNvSpPr/>
          <p:nvPr/>
        </p:nvSpPr>
        <p:spPr>
          <a:xfrm>
            <a:off x="3859491" y="2351238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7FF06C0-E6CC-424E-AD37-E1B731434C68}"/>
              </a:ext>
            </a:extLst>
          </p:cNvPr>
          <p:cNvSpPr/>
          <p:nvPr/>
        </p:nvSpPr>
        <p:spPr>
          <a:xfrm>
            <a:off x="6403058" y="2351238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69EADEA-9E35-B643-9727-C8FAB17AD136}"/>
              </a:ext>
            </a:extLst>
          </p:cNvPr>
          <p:cNvSpPr/>
          <p:nvPr/>
        </p:nvSpPr>
        <p:spPr>
          <a:xfrm>
            <a:off x="7120945" y="358800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5ADEE1C-C7E6-F841-AD34-6E684359B302}"/>
              </a:ext>
            </a:extLst>
          </p:cNvPr>
          <p:cNvSpPr/>
          <p:nvPr/>
        </p:nvSpPr>
        <p:spPr>
          <a:xfrm>
            <a:off x="5636530" y="3595435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#</a:t>
            </a:r>
            <a:endParaRPr kumimoji="1"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8D52831-5EEF-994A-ACFE-EC480680B26A}"/>
              </a:ext>
            </a:extLst>
          </p:cNvPr>
          <p:cNvSpPr/>
          <p:nvPr/>
        </p:nvSpPr>
        <p:spPr>
          <a:xfrm>
            <a:off x="7833187" y="4644762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#</a:t>
            </a:r>
            <a:endParaRPr kumimoji="1"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FCE809B-CE87-5540-9BDD-E1CD04F3C881}"/>
              </a:ext>
            </a:extLst>
          </p:cNvPr>
          <p:cNvSpPr/>
          <p:nvPr/>
        </p:nvSpPr>
        <p:spPr>
          <a:xfrm>
            <a:off x="6624046" y="4632497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#</a:t>
            </a:r>
            <a:endParaRPr kumimoji="1" lang="zh-CN" altLang="en-US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DCFD5777-8B8B-6548-BB42-66285DE88BC7}"/>
              </a:ext>
            </a:extLst>
          </p:cNvPr>
          <p:cNvCxnSpPr>
            <a:stCxn id="8" idx="2"/>
            <a:endCxn id="17" idx="0"/>
          </p:cNvCxnSpPr>
          <p:nvPr/>
        </p:nvCxnSpPr>
        <p:spPr>
          <a:xfrm flipH="1">
            <a:off x="4039491" y="1597785"/>
            <a:ext cx="1232488" cy="753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DD90D4DD-94DA-634B-BF43-A300C6374395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6583058" y="2711238"/>
            <a:ext cx="717887" cy="876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945AC4CD-0588-8F4D-A193-036D4AFAAD46}"/>
              </a:ext>
            </a:extLst>
          </p:cNvPr>
          <p:cNvCxnSpPr>
            <a:cxnSpLocks/>
            <a:stCxn id="17" idx="2"/>
            <a:endCxn id="15" idx="0"/>
          </p:cNvCxnSpPr>
          <p:nvPr/>
        </p:nvCxnSpPr>
        <p:spPr>
          <a:xfrm>
            <a:off x="4039491" y="2711238"/>
            <a:ext cx="652624" cy="884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A048FD58-5A0F-6F44-A72F-209552207CA9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 flipH="1">
            <a:off x="5816530" y="2711238"/>
            <a:ext cx="766528" cy="884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43DFA3F4-03C6-114F-81C2-00F81674E465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3207700" y="2711238"/>
            <a:ext cx="796244" cy="876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7550965F-FABB-9641-9D00-B94144DAF33E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5271979" y="1597785"/>
            <a:ext cx="1311079" cy="753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A6BEB9F6-4F97-B342-9D18-57646451E8A7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6804046" y="3955436"/>
            <a:ext cx="496900" cy="677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AA749E6D-9E17-5A4A-BA95-D679217E51A0}"/>
              </a:ext>
            </a:extLst>
          </p:cNvPr>
          <p:cNvCxnSpPr>
            <a:cxnSpLocks/>
            <a:stCxn id="20" idx="2"/>
            <a:endCxn id="26" idx="0"/>
          </p:cNvCxnSpPr>
          <p:nvPr/>
        </p:nvCxnSpPr>
        <p:spPr>
          <a:xfrm>
            <a:off x="7300945" y="3948000"/>
            <a:ext cx="712242" cy="696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1D08E0A1-06A3-7D43-8387-B2BE91E094F1}"/>
              </a:ext>
            </a:extLst>
          </p:cNvPr>
          <p:cNvSpPr txBox="1"/>
          <p:nvPr/>
        </p:nvSpPr>
        <p:spPr>
          <a:xfrm>
            <a:off x="4097215" y="5713828"/>
            <a:ext cx="1938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"9,3,</a:t>
            </a:r>
            <a:r>
              <a:rPr lang="en-US" altLang="zh-CN" dirty="0">
                <a:solidFill>
                  <a:srgbClr val="FF0000"/>
                </a:solidFill>
              </a:rPr>
              <a:t>#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FF0000"/>
                </a:solidFill>
              </a:rPr>
              <a:t>#</a:t>
            </a:r>
            <a:r>
              <a:rPr lang="en-US" altLang="zh-CN" dirty="0"/>
              <a:t>,2,#,6,#,#"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8196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C88D08F6-F766-EF49-81BE-4C87D1F5B04E}"/>
              </a:ext>
            </a:extLst>
          </p:cNvPr>
          <p:cNvSpPr txBox="1"/>
          <p:nvPr/>
        </p:nvSpPr>
        <p:spPr>
          <a:xfrm>
            <a:off x="4320900" y="31394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二叉树的前序序列化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D3B92B-D912-B940-B02A-C668AE0A2EE2}"/>
              </a:ext>
            </a:extLst>
          </p:cNvPr>
          <p:cNvSpPr/>
          <p:nvPr/>
        </p:nvSpPr>
        <p:spPr>
          <a:xfrm>
            <a:off x="5091979" y="1237785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9</a:t>
            </a:r>
            <a:endParaRPr kumimoji="1"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2C5B9AD-6929-7743-8432-A9594F410F86}"/>
              </a:ext>
            </a:extLst>
          </p:cNvPr>
          <p:cNvSpPr/>
          <p:nvPr/>
        </p:nvSpPr>
        <p:spPr>
          <a:xfrm>
            <a:off x="4512115" y="3595435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#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CDA7473-F16B-5641-92B5-C50AF2E4EBC7}"/>
              </a:ext>
            </a:extLst>
          </p:cNvPr>
          <p:cNvSpPr/>
          <p:nvPr/>
        </p:nvSpPr>
        <p:spPr>
          <a:xfrm>
            <a:off x="3027700" y="358800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#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C060E72-4C4E-2743-9EFA-1FC8DAFEB2F9}"/>
              </a:ext>
            </a:extLst>
          </p:cNvPr>
          <p:cNvSpPr/>
          <p:nvPr/>
        </p:nvSpPr>
        <p:spPr>
          <a:xfrm>
            <a:off x="3859491" y="2351238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7FF06C0-E6CC-424E-AD37-E1B731434C68}"/>
              </a:ext>
            </a:extLst>
          </p:cNvPr>
          <p:cNvSpPr/>
          <p:nvPr/>
        </p:nvSpPr>
        <p:spPr>
          <a:xfrm>
            <a:off x="6403058" y="2351238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69EADEA-9E35-B643-9727-C8FAB17AD136}"/>
              </a:ext>
            </a:extLst>
          </p:cNvPr>
          <p:cNvSpPr/>
          <p:nvPr/>
        </p:nvSpPr>
        <p:spPr>
          <a:xfrm>
            <a:off x="7120945" y="358800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5ADEE1C-C7E6-F841-AD34-6E684359B302}"/>
              </a:ext>
            </a:extLst>
          </p:cNvPr>
          <p:cNvSpPr/>
          <p:nvPr/>
        </p:nvSpPr>
        <p:spPr>
          <a:xfrm>
            <a:off x="5636530" y="3595435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#</a:t>
            </a:r>
            <a:endParaRPr kumimoji="1"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8D52831-5EEF-994A-ACFE-EC480680B26A}"/>
              </a:ext>
            </a:extLst>
          </p:cNvPr>
          <p:cNvSpPr/>
          <p:nvPr/>
        </p:nvSpPr>
        <p:spPr>
          <a:xfrm>
            <a:off x="7833187" y="4644762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#</a:t>
            </a:r>
            <a:endParaRPr kumimoji="1"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FCE809B-CE87-5540-9BDD-E1CD04F3C881}"/>
              </a:ext>
            </a:extLst>
          </p:cNvPr>
          <p:cNvSpPr/>
          <p:nvPr/>
        </p:nvSpPr>
        <p:spPr>
          <a:xfrm>
            <a:off x="6624046" y="4632497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#</a:t>
            </a:r>
            <a:endParaRPr kumimoji="1" lang="zh-CN" altLang="en-US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DCFD5777-8B8B-6548-BB42-66285DE88BC7}"/>
              </a:ext>
            </a:extLst>
          </p:cNvPr>
          <p:cNvCxnSpPr>
            <a:stCxn id="8" idx="2"/>
            <a:endCxn id="17" idx="0"/>
          </p:cNvCxnSpPr>
          <p:nvPr/>
        </p:nvCxnSpPr>
        <p:spPr>
          <a:xfrm flipH="1">
            <a:off x="4039491" y="1597785"/>
            <a:ext cx="1232488" cy="753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DD90D4DD-94DA-634B-BF43-A300C6374395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6583058" y="2711238"/>
            <a:ext cx="717887" cy="876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945AC4CD-0588-8F4D-A193-036D4AFAAD46}"/>
              </a:ext>
            </a:extLst>
          </p:cNvPr>
          <p:cNvCxnSpPr>
            <a:cxnSpLocks/>
            <a:stCxn id="17" idx="2"/>
            <a:endCxn id="15" idx="0"/>
          </p:cNvCxnSpPr>
          <p:nvPr/>
        </p:nvCxnSpPr>
        <p:spPr>
          <a:xfrm>
            <a:off x="4039491" y="2711238"/>
            <a:ext cx="652624" cy="884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A048FD58-5A0F-6F44-A72F-209552207CA9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 flipH="1">
            <a:off x="5816530" y="2711238"/>
            <a:ext cx="766528" cy="884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43DFA3F4-03C6-114F-81C2-00F81674E465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3207700" y="2711238"/>
            <a:ext cx="796244" cy="876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7550965F-FABB-9641-9D00-B94144DAF33E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5271979" y="1597785"/>
            <a:ext cx="1311079" cy="753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A6BEB9F6-4F97-B342-9D18-57646451E8A7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6804046" y="3955436"/>
            <a:ext cx="496900" cy="677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AA749E6D-9E17-5A4A-BA95-D679217E51A0}"/>
              </a:ext>
            </a:extLst>
          </p:cNvPr>
          <p:cNvCxnSpPr>
            <a:cxnSpLocks/>
            <a:stCxn id="20" idx="2"/>
            <a:endCxn id="26" idx="0"/>
          </p:cNvCxnSpPr>
          <p:nvPr/>
        </p:nvCxnSpPr>
        <p:spPr>
          <a:xfrm>
            <a:off x="7300945" y="3948000"/>
            <a:ext cx="712242" cy="696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1D08E0A1-06A3-7D43-8387-B2BE91E094F1}"/>
              </a:ext>
            </a:extLst>
          </p:cNvPr>
          <p:cNvSpPr txBox="1"/>
          <p:nvPr/>
        </p:nvSpPr>
        <p:spPr>
          <a:xfrm>
            <a:off x="4097215" y="5713828"/>
            <a:ext cx="1938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"9,3,</a:t>
            </a:r>
            <a:r>
              <a:rPr lang="en-US" altLang="zh-CN" dirty="0">
                <a:solidFill>
                  <a:srgbClr val="FF0000"/>
                </a:solidFill>
              </a:rPr>
              <a:t>#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FF0000"/>
                </a:solidFill>
              </a:rPr>
              <a:t>#</a:t>
            </a:r>
            <a:r>
              <a:rPr lang="en-US" altLang="zh-CN" dirty="0"/>
              <a:t>,2,#,6,#,#"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DCC3DA6-974C-0646-975E-607682CAEB7A}"/>
              </a:ext>
            </a:extLst>
          </p:cNvPr>
          <p:cNvSpPr/>
          <p:nvPr/>
        </p:nvSpPr>
        <p:spPr>
          <a:xfrm>
            <a:off x="2910468" y="2074127"/>
            <a:ext cx="2181511" cy="21856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7924AE3-5393-CA4E-98E8-0C7BD5BA6CD9}"/>
              </a:ext>
            </a:extLst>
          </p:cNvPr>
          <p:cNvSpPr/>
          <p:nvPr/>
        </p:nvSpPr>
        <p:spPr>
          <a:xfrm>
            <a:off x="6413797" y="3464691"/>
            <a:ext cx="1951242" cy="17786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A3F4A4-9465-0B4A-AD16-D0DFC762FC35}"/>
              </a:ext>
            </a:extLst>
          </p:cNvPr>
          <p:cNvSpPr/>
          <p:nvPr/>
        </p:nvSpPr>
        <p:spPr>
          <a:xfrm>
            <a:off x="5271979" y="5713828"/>
            <a:ext cx="824021" cy="3231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3E1B484-01BC-1445-A37E-4F4AE432BB0A}"/>
              </a:ext>
            </a:extLst>
          </p:cNvPr>
          <p:cNvSpPr/>
          <p:nvPr/>
        </p:nvSpPr>
        <p:spPr>
          <a:xfrm>
            <a:off x="4365803" y="5713828"/>
            <a:ext cx="618792" cy="3231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1089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C88D08F6-F766-EF49-81BE-4C87D1F5B04E}"/>
              </a:ext>
            </a:extLst>
          </p:cNvPr>
          <p:cNvSpPr txBox="1"/>
          <p:nvPr/>
        </p:nvSpPr>
        <p:spPr>
          <a:xfrm>
            <a:off x="4320900" y="31394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二叉树的前序序列化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D3B92B-D912-B940-B02A-C668AE0A2EE2}"/>
              </a:ext>
            </a:extLst>
          </p:cNvPr>
          <p:cNvSpPr/>
          <p:nvPr/>
        </p:nvSpPr>
        <p:spPr>
          <a:xfrm>
            <a:off x="5091979" y="1237785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9</a:t>
            </a:r>
            <a:endParaRPr kumimoji="1"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C060E72-4C4E-2743-9EFA-1FC8DAFEB2F9}"/>
              </a:ext>
            </a:extLst>
          </p:cNvPr>
          <p:cNvSpPr/>
          <p:nvPr/>
        </p:nvSpPr>
        <p:spPr>
          <a:xfrm>
            <a:off x="3859491" y="2351238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#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7FF06C0-E6CC-424E-AD37-E1B731434C68}"/>
              </a:ext>
            </a:extLst>
          </p:cNvPr>
          <p:cNvSpPr/>
          <p:nvPr/>
        </p:nvSpPr>
        <p:spPr>
          <a:xfrm>
            <a:off x="6403058" y="2351238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69EADEA-9E35-B643-9727-C8FAB17AD136}"/>
              </a:ext>
            </a:extLst>
          </p:cNvPr>
          <p:cNvSpPr/>
          <p:nvPr/>
        </p:nvSpPr>
        <p:spPr>
          <a:xfrm>
            <a:off x="7120945" y="358800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#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5ADEE1C-C7E6-F841-AD34-6E684359B302}"/>
              </a:ext>
            </a:extLst>
          </p:cNvPr>
          <p:cNvSpPr/>
          <p:nvPr/>
        </p:nvSpPr>
        <p:spPr>
          <a:xfrm>
            <a:off x="5636530" y="3595435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#</a:t>
            </a:r>
            <a:endParaRPr kumimoji="1" lang="zh-CN" altLang="en-US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DCFD5777-8B8B-6548-BB42-66285DE88BC7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flipH="1">
            <a:off x="4039491" y="1597785"/>
            <a:ext cx="1232488" cy="753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DD90D4DD-94DA-634B-BF43-A300C6374395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6583058" y="2711238"/>
            <a:ext cx="717887" cy="876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A048FD58-5A0F-6F44-A72F-209552207CA9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 flipH="1">
            <a:off x="5816530" y="2711238"/>
            <a:ext cx="766528" cy="884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7550965F-FABB-9641-9D00-B94144DAF33E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5271979" y="1597785"/>
            <a:ext cx="1311079" cy="753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1D08E0A1-06A3-7D43-8387-B2BE91E094F1}"/>
              </a:ext>
            </a:extLst>
          </p:cNvPr>
          <p:cNvSpPr txBox="1"/>
          <p:nvPr/>
        </p:nvSpPr>
        <p:spPr>
          <a:xfrm>
            <a:off x="4097215" y="5713828"/>
            <a:ext cx="1130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"9,</a:t>
            </a:r>
            <a:r>
              <a:rPr lang="en-US" altLang="zh-CN" dirty="0">
                <a:solidFill>
                  <a:srgbClr val="FF0000"/>
                </a:solidFill>
              </a:rPr>
              <a:t>#</a:t>
            </a:r>
            <a:r>
              <a:rPr lang="en-US" altLang="zh-CN" dirty="0"/>
              <a:t>,2,#,#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7468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252</Words>
  <Application>Microsoft Macintosh PowerPoint</Application>
  <PresentationFormat>宽屏</PresentationFormat>
  <Paragraphs>108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5</cp:revision>
  <dcterms:created xsi:type="dcterms:W3CDTF">2021-11-16T13:57:08Z</dcterms:created>
  <dcterms:modified xsi:type="dcterms:W3CDTF">2021-11-23T13:56:44Z</dcterms:modified>
</cp:coreProperties>
</file>