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Jae Hyoung" userId="436d5978-7279-4c9a-8cb0-2d2ecae3905b" providerId="ADAL" clId="{407757F4-F99C-4719-AD8A-62E90B9820D2}"/>
    <pc:docChg chg="undo redo custSel addSld delSld modSld sldOrd delSection modSection">
      <pc:chgData name="HongJae Hyoung" userId="436d5978-7279-4c9a-8cb0-2d2ecae3905b" providerId="ADAL" clId="{407757F4-F99C-4719-AD8A-62E90B9820D2}" dt="2020-07-09T06:52:17.928" v="14818" actId="1035"/>
      <pc:docMkLst>
        <pc:docMk/>
      </pc:docMkLst>
      <pc:sldChg chg="modSp">
        <pc:chgData name="HongJae Hyoung" userId="436d5978-7279-4c9a-8cb0-2d2ecae3905b" providerId="ADAL" clId="{407757F4-F99C-4719-AD8A-62E90B9820D2}" dt="2020-07-02T08:29:52.192" v="0" actId="1076"/>
        <pc:sldMkLst>
          <pc:docMk/>
          <pc:sldMk cId="1094369853" sldId="256"/>
        </pc:sldMkLst>
        <pc:spChg chg="mod">
          <ac:chgData name="HongJae Hyoung" userId="436d5978-7279-4c9a-8cb0-2d2ecae3905b" providerId="ADAL" clId="{407757F4-F99C-4719-AD8A-62E90B9820D2}" dt="2020-07-02T08:29:52.192" v="0" actId="1076"/>
          <ac:spMkLst>
            <pc:docMk/>
            <pc:sldMk cId="1094369853" sldId="256"/>
            <ac:spMk id="3" creationId="{34E28C49-411A-4BC5-9C6F-D79AF2DD576A}"/>
          </ac:spMkLst>
        </pc:spChg>
      </pc:sldChg>
      <pc:sldChg chg="addSp delSp modSp modAnim">
        <pc:chgData name="HongJae Hyoung" userId="436d5978-7279-4c9a-8cb0-2d2ecae3905b" providerId="ADAL" clId="{407757F4-F99C-4719-AD8A-62E90B9820D2}" dt="2020-07-02T08:41:37.904" v="475" actId="1076"/>
        <pc:sldMkLst>
          <pc:docMk/>
          <pc:sldMk cId="3283661673" sldId="257"/>
        </pc:sldMkLst>
        <pc:spChg chg="mod">
          <ac:chgData name="HongJae Hyoung" userId="436d5978-7279-4c9a-8cb0-2d2ecae3905b" providerId="ADAL" clId="{407757F4-F99C-4719-AD8A-62E90B9820D2}" dt="2020-07-02T08:31:46.062" v="57" actId="404"/>
          <ac:spMkLst>
            <pc:docMk/>
            <pc:sldMk cId="3283661673" sldId="257"/>
            <ac:spMk id="2" creationId="{3DC761C2-FF47-414D-909A-532ADEB953CE}"/>
          </ac:spMkLst>
        </pc:spChg>
        <pc:spChg chg="del">
          <ac:chgData name="HongJae Hyoung" userId="436d5978-7279-4c9a-8cb0-2d2ecae3905b" providerId="ADAL" clId="{407757F4-F99C-4719-AD8A-62E90B9820D2}" dt="2020-07-02T08:30:48.737" v="1" actId="478"/>
          <ac:spMkLst>
            <pc:docMk/>
            <pc:sldMk cId="3283661673" sldId="257"/>
            <ac:spMk id="3" creationId="{8DA7ACBA-4D66-485F-81C3-2F310D67EE29}"/>
          </ac:spMkLst>
        </pc:spChg>
        <pc:spChg chg="add mod">
          <ac:chgData name="HongJae Hyoung" userId="436d5978-7279-4c9a-8cb0-2d2ecae3905b" providerId="ADAL" clId="{407757F4-F99C-4719-AD8A-62E90B9820D2}" dt="2020-07-02T08:35:56.654" v="193" actId="1076"/>
          <ac:spMkLst>
            <pc:docMk/>
            <pc:sldMk cId="3283661673" sldId="257"/>
            <ac:spMk id="7" creationId="{BE989FFF-75CA-489C-93A2-EEEDEFCF0215}"/>
          </ac:spMkLst>
        </pc:spChg>
        <pc:spChg chg="add mod">
          <ac:chgData name="HongJae Hyoung" userId="436d5978-7279-4c9a-8cb0-2d2ecae3905b" providerId="ADAL" clId="{407757F4-F99C-4719-AD8A-62E90B9820D2}" dt="2020-07-02T08:35:50.606" v="192" actId="12"/>
          <ac:spMkLst>
            <pc:docMk/>
            <pc:sldMk cId="3283661673" sldId="257"/>
            <ac:spMk id="8" creationId="{3B4CB191-245E-43B7-8535-6010903E2F34}"/>
          </ac:spMkLst>
        </pc:spChg>
        <pc:spChg chg="add mod">
          <ac:chgData name="HongJae Hyoung" userId="436d5978-7279-4c9a-8cb0-2d2ecae3905b" providerId="ADAL" clId="{407757F4-F99C-4719-AD8A-62E90B9820D2}" dt="2020-07-02T08:35:46.885" v="190" actId="1076"/>
          <ac:spMkLst>
            <pc:docMk/>
            <pc:sldMk cId="3283661673" sldId="257"/>
            <ac:spMk id="9" creationId="{CEE16781-68FD-41C1-A59B-BC19AF37A016}"/>
          </ac:spMkLst>
        </pc:spChg>
        <pc:spChg chg="add mod">
          <ac:chgData name="HongJae Hyoung" userId="436d5978-7279-4c9a-8cb0-2d2ecae3905b" providerId="ADAL" clId="{407757F4-F99C-4719-AD8A-62E90B9820D2}" dt="2020-07-02T08:38:35.659" v="438" actId="207"/>
          <ac:spMkLst>
            <pc:docMk/>
            <pc:sldMk cId="3283661673" sldId="257"/>
            <ac:spMk id="10" creationId="{07F82AB3-0FBD-4353-931D-BDFE652DB6E3}"/>
          </ac:spMkLst>
        </pc:spChg>
        <pc:spChg chg="add mod">
          <ac:chgData name="HongJae Hyoung" userId="436d5978-7279-4c9a-8cb0-2d2ecae3905b" providerId="ADAL" clId="{407757F4-F99C-4719-AD8A-62E90B9820D2}" dt="2020-07-02T08:38:12.948" v="437" actId="1076"/>
          <ac:spMkLst>
            <pc:docMk/>
            <pc:sldMk cId="3283661673" sldId="257"/>
            <ac:spMk id="11" creationId="{B7E8CBF2-D7C0-421E-A028-8595DA3702B1}"/>
          </ac:spMkLst>
        </pc:spChg>
        <pc:spChg chg="add mod">
          <ac:chgData name="HongJae Hyoung" userId="436d5978-7279-4c9a-8cb0-2d2ecae3905b" providerId="ADAL" clId="{407757F4-F99C-4719-AD8A-62E90B9820D2}" dt="2020-07-02T08:41:37.904" v="475" actId="1076"/>
          <ac:spMkLst>
            <pc:docMk/>
            <pc:sldMk cId="3283661673" sldId="257"/>
            <ac:spMk id="12" creationId="{6DEFCF14-02A8-4D43-AF5C-26FCA683DF06}"/>
          </ac:spMkLst>
        </pc:spChg>
        <pc:picChg chg="add del mod">
          <ac:chgData name="HongJae Hyoung" userId="436d5978-7279-4c9a-8cb0-2d2ecae3905b" providerId="ADAL" clId="{407757F4-F99C-4719-AD8A-62E90B9820D2}" dt="2020-07-02T08:33:12.648" v="65" actId="478"/>
          <ac:picMkLst>
            <pc:docMk/>
            <pc:sldMk cId="3283661673" sldId="257"/>
            <ac:picMk id="4" creationId="{0936E50A-8EC1-4607-A942-7AAAAE866BA4}"/>
          </ac:picMkLst>
        </pc:picChg>
        <pc:picChg chg="add mod">
          <ac:chgData name="HongJae Hyoung" userId="436d5978-7279-4c9a-8cb0-2d2ecae3905b" providerId="ADAL" clId="{407757F4-F99C-4719-AD8A-62E90B9820D2}" dt="2020-07-02T08:34:58.762" v="131" actId="1076"/>
          <ac:picMkLst>
            <pc:docMk/>
            <pc:sldMk cId="3283661673" sldId="257"/>
            <ac:picMk id="5" creationId="{E067E30D-1534-4714-B503-DC373216DAE3}"/>
          </ac:picMkLst>
        </pc:picChg>
        <pc:picChg chg="add del mod">
          <ac:chgData name="HongJae Hyoung" userId="436d5978-7279-4c9a-8cb0-2d2ecae3905b" providerId="ADAL" clId="{407757F4-F99C-4719-AD8A-62E90B9820D2}" dt="2020-07-02T08:35:29.358" v="182" actId="478"/>
          <ac:picMkLst>
            <pc:docMk/>
            <pc:sldMk cId="3283661673" sldId="257"/>
            <ac:picMk id="6" creationId="{3B332D1E-FF5C-46D2-9C1E-BCE5613087E3}"/>
          </ac:picMkLst>
        </pc:picChg>
      </pc:sldChg>
      <pc:sldChg chg="addSp delSp modSp add delAnim modAnim">
        <pc:chgData name="HongJae Hyoung" userId="436d5978-7279-4c9a-8cb0-2d2ecae3905b" providerId="ADAL" clId="{407757F4-F99C-4719-AD8A-62E90B9820D2}" dt="2020-07-06T05:04:41.002" v="1319" actId="1037"/>
        <pc:sldMkLst>
          <pc:docMk/>
          <pc:sldMk cId="4224419720" sldId="258"/>
        </pc:sldMkLst>
        <pc:spChg chg="mod">
          <ac:chgData name="HongJae Hyoung" userId="436d5978-7279-4c9a-8cb0-2d2ecae3905b" providerId="ADAL" clId="{407757F4-F99C-4719-AD8A-62E90B9820D2}" dt="2020-07-02T08:48:07.262" v="678" actId="404"/>
          <ac:spMkLst>
            <pc:docMk/>
            <pc:sldMk cId="4224419720" sldId="258"/>
            <ac:spMk id="2" creationId="{EB167BF1-EA6E-4752-9B61-55FDA80CE8C2}"/>
          </ac:spMkLst>
        </pc:spChg>
        <pc:spChg chg="del">
          <ac:chgData name="HongJae Hyoung" userId="436d5978-7279-4c9a-8cb0-2d2ecae3905b" providerId="ADAL" clId="{407757F4-F99C-4719-AD8A-62E90B9820D2}" dt="2020-07-02T08:48:10.013" v="679" actId="478"/>
          <ac:spMkLst>
            <pc:docMk/>
            <pc:sldMk cId="4224419720" sldId="258"/>
            <ac:spMk id="3" creationId="{7F3CEEA3-1FE3-4C67-9F78-9D1F2ED80A9B}"/>
          </ac:spMkLst>
        </pc:spChg>
        <pc:spChg chg="add mod">
          <ac:chgData name="HongJae Hyoung" userId="436d5978-7279-4c9a-8cb0-2d2ecae3905b" providerId="ADAL" clId="{407757F4-F99C-4719-AD8A-62E90B9820D2}" dt="2020-07-02T08:51:25.186" v="920" actId="1035"/>
          <ac:spMkLst>
            <pc:docMk/>
            <pc:sldMk cId="4224419720" sldId="258"/>
            <ac:spMk id="4" creationId="{9EAE56CA-46FA-44DE-94C2-D422D2831AAC}"/>
          </ac:spMkLst>
        </pc:spChg>
        <pc:spChg chg="add mod">
          <ac:chgData name="HongJae Hyoung" userId="436d5978-7279-4c9a-8cb0-2d2ecae3905b" providerId="ADAL" clId="{407757F4-F99C-4719-AD8A-62E90B9820D2}" dt="2020-07-02T08:51:25.186" v="920" actId="1035"/>
          <ac:spMkLst>
            <pc:docMk/>
            <pc:sldMk cId="4224419720" sldId="258"/>
            <ac:spMk id="5" creationId="{A6314675-9C09-4AF0-8B36-DD4F9C632013}"/>
          </ac:spMkLst>
        </pc:spChg>
        <pc:spChg chg="add mod">
          <ac:chgData name="HongJae Hyoung" userId="436d5978-7279-4c9a-8cb0-2d2ecae3905b" providerId="ADAL" clId="{407757F4-F99C-4719-AD8A-62E90B9820D2}" dt="2020-07-02T08:51:25.186" v="920" actId="1035"/>
          <ac:spMkLst>
            <pc:docMk/>
            <pc:sldMk cId="4224419720" sldId="258"/>
            <ac:spMk id="6" creationId="{6AC74882-A898-4C88-9635-B4424BC2E35B}"/>
          </ac:spMkLst>
        </pc:spChg>
        <pc:spChg chg="add mod">
          <ac:chgData name="HongJae Hyoung" userId="436d5978-7279-4c9a-8cb0-2d2ecae3905b" providerId="ADAL" clId="{407757F4-F99C-4719-AD8A-62E90B9820D2}" dt="2020-07-02T08:51:25.186" v="920" actId="1035"/>
          <ac:spMkLst>
            <pc:docMk/>
            <pc:sldMk cId="4224419720" sldId="258"/>
            <ac:spMk id="7" creationId="{B463BB76-2444-4163-B130-9C85B3120349}"/>
          </ac:spMkLst>
        </pc:spChg>
        <pc:spChg chg="add mod">
          <ac:chgData name="HongJae Hyoung" userId="436d5978-7279-4c9a-8cb0-2d2ecae3905b" providerId="ADAL" clId="{407757F4-F99C-4719-AD8A-62E90B9820D2}" dt="2020-07-02T08:51:25.186" v="920" actId="1035"/>
          <ac:spMkLst>
            <pc:docMk/>
            <pc:sldMk cId="4224419720" sldId="258"/>
            <ac:spMk id="8" creationId="{6027173C-2FCC-4C72-A46F-EBE2831F020C}"/>
          </ac:spMkLst>
        </pc:spChg>
        <pc:spChg chg="add mod">
          <ac:chgData name="HongJae Hyoung" userId="436d5978-7279-4c9a-8cb0-2d2ecae3905b" providerId="ADAL" clId="{407757F4-F99C-4719-AD8A-62E90B9820D2}" dt="2020-07-02T08:51:25.186" v="920" actId="1035"/>
          <ac:spMkLst>
            <pc:docMk/>
            <pc:sldMk cId="4224419720" sldId="258"/>
            <ac:spMk id="9" creationId="{4BD4D8A0-DCF2-4FCE-837E-0774E234763F}"/>
          </ac:spMkLst>
        </pc:spChg>
        <pc:spChg chg="add mod">
          <ac:chgData name="HongJae Hyoung" userId="436d5978-7279-4c9a-8cb0-2d2ecae3905b" providerId="ADAL" clId="{407757F4-F99C-4719-AD8A-62E90B9820D2}" dt="2020-07-02T08:51:25.186" v="920" actId="1035"/>
          <ac:spMkLst>
            <pc:docMk/>
            <pc:sldMk cId="4224419720" sldId="258"/>
            <ac:spMk id="10" creationId="{7EA3A4F0-749A-4878-8B6C-F094FB792AE3}"/>
          </ac:spMkLst>
        </pc:spChg>
        <pc:spChg chg="add mod">
          <ac:chgData name="HongJae Hyoung" userId="436d5978-7279-4c9a-8cb0-2d2ecae3905b" providerId="ADAL" clId="{407757F4-F99C-4719-AD8A-62E90B9820D2}" dt="2020-07-02T08:51:41.514" v="936" actId="20577"/>
          <ac:spMkLst>
            <pc:docMk/>
            <pc:sldMk cId="4224419720" sldId="258"/>
            <ac:spMk id="11" creationId="{002F5A25-F212-4373-8600-756A085E20DD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12" creationId="{45701EF9-DADA-4509-AF4C-DB55443887CF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13" creationId="{2A5939AE-2ED4-430F-967A-ED6527BC7371}"/>
          </ac:spMkLst>
        </pc:spChg>
        <pc:spChg chg="add del">
          <ac:chgData name="HongJae Hyoung" userId="436d5978-7279-4c9a-8cb0-2d2ecae3905b" providerId="ADAL" clId="{407757F4-F99C-4719-AD8A-62E90B9820D2}" dt="2020-07-02T08:55:38.816" v="1041"/>
          <ac:spMkLst>
            <pc:docMk/>
            <pc:sldMk cId="4224419720" sldId="258"/>
            <ac:spMk id="14" creationId="{31D61CF6-31A3-4101-BE36-CDCE17217E27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15" creationId="{B5EE8AB8-5390-42D6-8E1A-9243C92B2104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16" creationId="{3FB28A4B-FB91-454B-8423-84D05F2E9687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17" creationId="{D97169D1-AA66-451D-AA44-C80FAF351480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18" creationId="{0E12F789-5192-41BB-96A8-648F28F141F8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19" creationId="{D69015A6-5272-4F83-A9C3-3B159CFA6C1F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20" creationId="{FF662B04-B4FC-4936-B89C-46571065F0E6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21" creationId="{91D8415E-812D-4D34-8733-3D7614404548}"/>
          </ac:spMkLst>
        </pc:spChg>
        <pc:spChg chg="add mod">
          <ac:chgData name="HongJae Hyoung" userId="436d5978-7279-4c9a-8cb0-2d2ecae3905b" providerId="ADAL" clId="{407757F4-F99C-4719-AD8A-62E90B9820D2}" dt="2020-07-06T05:04:41.002" v="1319" actId="1037"/>
          <ac:spMkLst>
            <pc:docMk/>
            <pc:sldMk cId="4224419720" sldId="258"/>
            <ac:spMk id="24" creationId="{7EE3862F-9D99-4B52-8180-BD46BF0F941E}"/>
          </ac:spMkLst>
        </pc:spChg>
        <pc:spChg chg="add del mod">
          <ac:chgData name="HongJae Hyoung" userId="436d5978-7279-4c9a-8cb0-2d2ecae3905b" providerId="ADAL" clId="{407757F4-F99C-4719-AD8A-62E90B9820D2}" dt="2020-07-02T09:02:35.794" v="1238" actId="478"/>
          <ac:spMkLst>
            <pc:docMk/>
            <pc:sldMk cId="4224419720" sldId="258"/>
            <ac:spMk id="26" creationId="{2CF33FB6-1E9F-408A-B9F8-633A00AD19E3}"/>
          </ac:spMkLst>
        </pc:spChg>
        <pc:spChg chg="add del mod">
          <ac:chgData name="HongJae Hyoung" userId="436d5978-7279-4c9a-8cb0-2d2ecae3905b" providerId="ADAL" clId="{407757F4-F99C-4719-AD8A-62E90B9820D2}" dt="2020-07-06T05:04:23.956" v="1310" actId="478"/>
          <ac:spMkLst>
            <pc:docMk/>
            <pc:sldMk cId="4224419720" sldId="258"/>
            <ac:spMk id="27" creationId="{64232914-0378-4FF3-B237-0ECB6E22A5B5}"/>
          </ac:spMkLst>
        </pc:spChg>
        <pc:picChg chg="add mod">
          <ac:chgData name="HongJae Hyoung" userId="436d5978-7279-4c9a-8cb0-2d2ecae3905b" providerId="ADAL" clId="{407757F4-F99C-4719-AD8A-62E90B9820D2}" dt="2020-07-06T05:04:41.002" v="1319" actId="1037"/>
          <ac:picMkLst>
            <pc:docMk/>
            <pc:sldMk cId="4224419720" sldId="258"/>
            <ac:picMk id="23" creationId="{9B0E230F-BC17-42DE-B44D-6F28D98030E2}"/>
          </ac:picMkLst>
        </pc:picChg>
        <pc:picChg chg="add del mod ord">
          <ac:chgData name="HongJae Hyoung" userId="436d5978-7279-4c9a-8cb0-2d2ecae3905b" providerId="ADAL" clId="{407757F4-F99C-4719-AD8A-62E90B9820D2}" dt="2020-07-02T09:02:36.378" v="1239" actId="478"/>
          <ac:picMkLst>
            <pc:docMk/>
            <pc:sldMk cId="4224419720" sldId="258"/>
            <ac:picMk id="25" creationId="{7C76F6B4-17DC-4833-83A6-ED5C0B09E404}"/>
          </ac:picMkLst>
        </pc:picChg>
      </pc:sldChg>
      <pc:sldChg chg="addSp delSp modSp add modAnim">
        <pc:chgData name="HongJae Hyoung" userId="436d5978-7279-4c9a-8cb0-2d2ecae3905b" providerId="ADAL" clId="{407757F4-F99C-4719-AD8A-62E90B9820D2}" dt="2020-07-06T05:30:59.044" v="2348" actId="20577"/>
        <pc:sldMkLst>
          <pc:docMk/>
          <pc:sldMk cId="4225080242" sldId="260"/>
        </pc:sldMkLst>
        <pc:spChg chg="mod">
          <ac:chgData name="HongJae Hyoung" userId="436d5978-7279-4c9a-8cb0-2d2ecae3905b" providerId="ADAL" clId="{407757F4-F99C-4719-AD8A-62E90B9820D2}" dt="2020-07-06T05:07:05.029" v="1533" actId="20577"/>
          <ac:spMkLst>
            <pc:docMk/>
            <pc:sldMk cId="4225080242" sldId="260"/>
            <ac:spMk id="2" creationId="{EB167BF1-EA6E-4752-9B61-55FDA80CE8C2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3" creationId="{5D91ED63-40FE-45B9-B1BA-C554A70C704C}"/>
          </ac:spMkLst>
        </pc:spChg>
        <pc:spChg chg="del">
          <ac:chgData name="HongJae Hyoung" userId="436d5978-7279-4c9a-8cb0-2d2ecae3905b" providerId="ADAL" clId="{407757F4-F99C-4719-AD8A-62E90B9820D2}" dt="2020-07-06T05:04:18.989" v="1309" actId="478"/>
          <ac:spMkLst>
            <pc:docMk/>
            <pc:sldMk cId="4225080242" sldId="260"/>
            <ac:spMk id="4" creationId="{9EAE56CA-46FA-44DE-94C2-D422D2831AAC}"/>
          </ac:spMkLst>
        </pc:spChg>
        <pc:spChg chg="del">
          <ac:chgData name="HongJae Hyoung" userId="436d5978-7279-4c9a-8cb0-2d2ecae3905b" providerId="ADAL" clId="{407757F4-F99C-4719-AD8A-62E90B9820D2}" dt="2020-07-06T05:04:18.989" v="1309" actId="478"/>
          <ac:spMkLst>
            <pc:docMk/>
            <pc:sldMk cId="4225080242" sldId="260"/>
            <ac:spMk id="5" creationId="{A6314675-9C09-4AF0-8B36-DD4F9C632013}"/>
          </ac:spMkLst>
        </pc:spChg>
        <pc:spChg chg="del">
          <ac:chgData name="HongJae Hyoung" userId="436d5978-7279-4c9a-8cb0-2d2ecae3905b" providerId="ADAL" clId="{407757F4-F99C-4719-AD8A-62E90B9820D2}" dt="2020-07-06T05:04:18.989" v="1309" actId="478"/>
          <ac:spMkLst>
            <pc:docMk/>
            <pc:sldMk cId="4225080242" sldId="260"/>
            <ac:spMk id="6" creationId="{6AC74882-A898-4C88-9635-B4424BC2E35B}"/>
          </ac:spMkLst>
        </pc:spChg>
        <pc:spChg chg="del">
          <ac:chgData name="HongJae Hyoung" userId="436d5978-7279-4c9a-8cb0-2d2ecae3905b" providerId="ADAL" clId="{407757F4-F99C-4719-AD8A-62E90B9820D2}" dt="2020-07-06T05:04:18.989" v="1309" actId="478"/>
          <ac:spMkLst>
            <pc:docMk/>
            <pc:sldMk cId="4225080242" sldId="260"/>
            <ac:spMk id="7" creationId="{B463BB76-2444-4163-B130-9C85B3120349}"/>
          </ac:spMkLst>
        </pc:spChg>
        <pc:spChg chg="del">
          <ac:chgData name="HongJae Hyoung" userId="436d5978-7279-4c9a-8cb0-2d2ecae3905b" providerId="ADAL" clId="{407757F4-F99C-4719-AD8A-62E90B9820D2}" dt="2020-07-06T05:04:18.989" v="1309" actId="478"/>
          <ac:spMkLst>
            <pc:docMk/>
            <pc:sldMk cId="4225080242" sldId="260"/>
            <ac:spMk id="8" creationId="{6027173C-2FCC-4C72-A46F-EBE2831F020C}"/>
          </ac:spMkLst>
        </pc:spChg>
        <pc:spChg chg="del">
          <ac:chgData name="HongJae Hyoung" userId="436d5978-7279-4c9a-8cb0-2d2ecae3905b" providerId="ADAL" clId="{407757F4-F99C-4719-AD8A-62E90B9820D2}" dt="2020-07-06T05:04:18.989" v="1309" actId="478"/>
          <ac:spMkLst>
            <pc:docMk/>
            <pc:sldMk cId="4225080242" sldId="260"/>
            <ac:spMk id="9" creationId="{4BD4D8A0-DCF2-4FCE-837E-0774E234763F}"/>
          </ac:spMkLst>
        </pc:spChg>
        <pc:spChg chg="del">
          <ac:chgData name="HongJae Hyoung" userId="436d5978-7279-4c9a-8cb0-2d2ecae3905b" providerId="ADAL" clId="{407757F4-F99C-4719-AD8A-62E90B9820D2}" dt="2020-07-06T05:04:18.989" v="1309" actId="478"/>
          <ac:spMkLst>
            <pc:docMk/>
            <pc:sldMk cId="4225080242" sldId="260"/>
            <ac:spMk id="10" creationId="{7EA3A4F0-749A-4878-8B6C-F094FB792AE3}"/>
          </ac:spMkLst>
        </pc:spChg>
        <pc:spChg chg="del">
          <ac:chgData name="HongJae Hyoung" userId="436d5978-7279-4c9a-8cb0-2d2ecae3905b" providerId="ADAL" clId="{407757F4-F99C-4719-AD8A-62E90B9820D2}" dt="2020-07-06T05:04:18.989" v="1309" actId="478"/>
          <ac:spMkLst>
            <pc:docMk/>
            <pc:sldMk cId="4225080242" sldId="260"/>
            <ac:spMk id="11" creationId="{002F5A25-F212-4373-8600-756A085E20DD}"/>
          </ac:spMkLst>
        </pc:spChg>
        <pc:spChg chg="del mod">
          <ac:chgData name="HongJae Hyoung" userId="436d5978-7279-4c9a-8cb0-2d2ecae3905b" providerId="ADAL" clId="{407757F4-F99C-4719-AD8A-62E90B9820D2}" dt="2020-07-06T05:16:01.257" v="1772" actId="478"/>
          <ac:spMkLst>
            <pc:docMk/>
            <pc:sldMk cId="4225080242" sldId="260"/>
            <ac:spMk id="12" creationId="{45701EF9-DADA-4509-AF4C-DB55443887CF}"/>
          </ac:spMkLst>
        </pc:spChg>
        <pc:spChg chg="del mod">
          <ac:chgData name="HongJae Hyoung" userId="436d5978-7279-4c9a-8cb0-2d2ecae3905b" providerId="ADAL" clId="{407757F4-F99C-4719-AD8A-62E90B9820D2}" dt="2020-07-06T05:16:01.257" v="1772" actId="478"/>
          <ac:spMkLst>
            <pc:docMk/>
            <pc:sldMk cId="4225080242" sldId="260"/>
            <ac:spMk id="13" creationId="{2A5939AE-2ED4-430F-967A-ED6527BC7371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14" creationId="{0117D7BB-A899-4630-88A5-16617B3AA794}"/>
          </ac:spMkLst>
        </pc:spChg>
        <pc:spChg chg="del mod">
          <ac:chgData name="HongJae Hyoung" userId="436d5978-7279-4c9a-8cb0-2d2ecae3905b" providerId="ADAL" clId="{407757F4-F99C-4719-AD8A-62E90B9820D2}" dt="2020-07-06T05:16:01.257" v="1772" actId="478"/>
          <ac:spMkLst>
            <pc:docMk/>
            <pc:sldMk cId="4225080242" sldId="260"/>
            <ac:spMk id="15" creationId="{B5EE8AB8-5390-42D6-8E1A-9243C92B2104}"/>
          </ac:spMkLst>
        </pc:spChg>
        <pc:spChg chg="del mod">
          <ac:chgData name="HongJae Hyoung" userId="436d5978-7279-4c9a-8cb0-2d2ecae3905b" providerId="ADAL" clId="{407757F4-F99C-4719-AD8A-62E90B9820D2}" dt="2020-07-06T05:16:01.257" v="1772" actId="478"/>
          <ac:spMkLst>
            <pc:docMk/>
            <pc:sldMk cId="4225080242" sldId="260"/>
            <ac:spMk id="16" creationId="{3FB28A4B-FB91-454B-8423-84D05F2E9687}"/>
          </ac:spMkLst>
        </pc:spChg>
        <pc:spChg chg="del mod">
          <ac:chgData name="HongJae Hyoung" userId="436d5978-7279-4c9a-8cb0-2d2ecae3905b" providerId="ADAL" clId="{407757F4-F99C-4719-AD8A-62E90B9820D2}" dt="2020-07-06T05:16:01.257" v="1772" actId="478"/>
          <ac:spMkLst>
            <pc:docMk/>
            <pc:sldMk cId="4225080242" sldId="260"/>
            <ac:spMk id="17" creationId="{D97169D1-AA66-451D-AA44-C80FAF351480}"/>
          </ac:spMkLst>
        </pc:spChg>
        <pc:spChg chg="del mod">
          <ac:chgData name="HongJae Hyoung" userId="436d5978-7279-4c9a-8cb0-2d2ecae3905b" providerId="ADAL" clId="{407757F4-F99C-4719-AD8A-62E90B9820D2}" dt="2020-07-06T05:16:01.257" v="1772" actId="478"/>
          <ac:spMkLst>
            <pc:docMk/>
            <pc:sldMk cId="4225080242" sldId="260"/>
            <ac:spMk id="18" creationId="{0E12F789-5192-41BB-96A8-648F28F141F8}"/>
          </ac:spMkLst>
        </pc:spChg>
        <pc:spChg chg="del mod">
          <ac:chgData name="HongJae Hyoung" userId="436d5978-7279-4c9a-8cb0-2d2ecae3905b" providerId="ADAL" clId="{407757F4-F99C-4719-AD8A-62E90B9820D2}" dt="2020-07-06T05:16:01.257" v="1772" actId="478"/>
          <ac:spMkLst>
            <pc:docMk/>
            <pc:sldMk cId="4225080242" sldId="260"/>
            <ac:spMk id="19" creationId="{D69015A6-5272-4F83-A9C3-3B159CFA6C1F}"/>
          </ac:spMkLst>
        </pc:spChg>
        <pc:spChg chg="del mod">
          <ac:chgData name="HongJae Hyoung" userId="436d5978-7279-4c9a-8cb0-2d2ecae3905b" providerId="ADAL" clId="{407757F4-F99C-4719-AD8A-62E90B9820D2}" dt="2020-07-06T05:16:01.257" v="1772" actId="478"/>
          <ac:spMkLst>
            <pc:docMk/>
            <pc:sldMk cId="4225080242" sldId="260"/>
            <ac:spMk id="20" creationId="{FF662B04-B4FC-4936-B89C-46571065F0E6}"/>
          </ac:spMkLst>
        </pc:spChg>
        <pc:spChg chg="del mod">
          <ac:chgData name="HongJae Hyoung" userId="436d5978-7279-4c9a-8cb0-2d2ecae3905b" providerId="ADAL" clId="{407757F4-F99C-4719-AD8A-62E90B9820D2}" dt="2020-07-06T05:16:01.257" v="1772" actId="478"/>
          <ac:spMkLst>
            <pc:docMk/>
            <pc:sldMk cId="4225080242" sldId="260"/>
            <ac:spMk id="21" creationId="{91D8415E-812D-4D34-8733-3D7614404548}"/>
          </ac:spMkLst>
        </pc:spChg>
        <pc:spChg chg="del mod">
          <ac:chgData name="HongJae Hyoung" userId="436d5978-7279-4c9a-8cb0-2d2ecae3905b" providerId="ADAL" clId="{407757F4-F99C-4719-AD8A-62E90B9820D2}" dt="2020-07-06T05:16:07.863" v="1774" actId="478"/>
          <ac:spMkLst>
            <pc:docMk/>
            <pc:sldMk cId="4225080242" sldId="260"/>
            <ac:spMk id="24" creationId="{7EE3862F-9D99-4B52-8180-BD46BF0F941E}"/>
          </ac:spMkLst>
        </pc:spChg>
        <pc:spChg chg="add del mod">
          <ac:chgData name="HongJae Hyoung" userId="436d5978-7279-4c9a-8cb0-2d2ecae3905b" providerId="ADAL" clId="{407757F4-F99C-4719-AD8A-62E90B9820D2}" dt="2020-07-06T05:08:23.456" v="1553" actId="478"/>
          <ac:spMkLst>
            <pc:docMk/>
            <pc:sldMk cId="4225080242" sldId="260"/>
            <ac:spMk id="25" creationId="{51BFAC74-6575-4CEF-9C54-6665913AECEC}"/>
          </ac:spMkLst>
        </pc:spChg>
        <pc:spChg chg="add del mod">
          <ac:chgData name="HongJae Hyoung" userId="436d5978-7279-4c9a-8cb0-2d2ecae3905b" providerId="ADAL" clId="{407757F4-F99C-4719-AD8A-62E90B9820D2}" dt="2020-07-06T05:08:24.383" v="1554" actId="478"/>
          <ac:spMkLst>
            <pc:docMk/>
            <pc:sldMk cId="4225080242" sldId="260"/>
            <ac:spMk id="26" creationId="{CD740D9B-52AC-41A8-8F22-EFABA2ABCBD5}"/>
          </ac:spMkLst>
        </pc:spChg>
        <pc:spChg chg="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27" creationId="{64232914-0378-4FF3-B237-0ECB6E22A5B5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28" creationId="{A695BC76-53B3-4408-8012-A6C8F8C69D71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29" creationId="{627A69A9-0AEB-4CEF-B42E-F9AA4780F0D3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30" creationId="{72F409D6-68F6-4DF3-A488-A3F9D1421742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31" creationId="{AF061CCA-1949-4AE2-A49C-508B2A7307FD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41" creationId="{3D83296C-D090-4254-B3D4-D48D59140B4F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42" creationId="{CD1EE0AD-84F0-4C43-85BE-5FD02CB251FC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43" creationId="{C8C53C07-E834-47B7-9A98-92848D7C5BE5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44" creationId="{70969E35-9070-4AB3-87EA-164F3BDA0C69}"/>
          </ac:spMkLst>
        </pc:spChg>
        <pc:spChg chg="add mod">
          <ac:chgData name="HongJae Hyoung" userId="436d5978-7279-4c9a-8cb0-2d2ecae3905b" providerId="ADAL" clId="{407757F4-F99C-4719-AD8A-62E90B9820D2}" dt="2020-07-06T05:16:16.515" v="1775" actId="1076"/>
          <ac:spMkLst>
            <pc:docMk/>
            <pc:sldMk cId="4225080242" sldId="260"/>
            <ac:spMk id="45" creationId="{B6E54EEA-1502-42E1-BC0E-4909964A680D}"/>
          </ac:spMkLst>
        </pc:spChg>
        <pc:spChg chg="add mod">
          <ac:chgData name="HongJae Hyoung" userId="436d5978-7279-4c9a-8cb0-2d2ecae3905b" providerId="ADAL" clId="{407757F4-F99C-4719-AD8A-62E90B9820D2}" dt="2020-07-06T05:16:47.379" v="1780" actId="114"/>
          <ac:spMkLst>
            <pc:docMk/>
            <pc:sldMk cId="4225080242" sldId="260"/>
            <ac:spMk id="46" creationId="{0CC7493E-02E6-40D4-9AC5-0E7D2D5701B7}"/>
          </ac:spMkLst>
        </pc:spChg>
        <pc:spChg chg="add del mod">
          <ac:chgData name="HongJae Hyoung" userId="436d5978-7279-4c9a-8cb0-2d2ecae3905b" providerId="ADAL" clId="{407757F4-F99C-4719-AD8A-62E90B9820D2}" dt="2020-07-06T05:16:48.016" v="1782"/>
          <ac:spMkLst>
            <pc:docMk/>
            <pc:sldMk cId="4225080242" sldId="260"/>
            <ac:spMk id="47" creationId="{7037B729-D853-4D43-AACB-BFF167FC0A1D}"/>
          </ac:spMkLst>
        </pc:spChg>
        <pc:spChg chg="add mod">
          <ac:chgData name="HongJae Hyoung" userId="436d5978-7279-4c9a-8cb0-2d2ecae3905b" providerId="ADAL" clId="{407757F4-F99C-4719-AD8A-62E90B9820D2}" dt="2020-07-06T05:23:44.541" v="2198" actId="1076"/>
          <ac:spMkLst>
            <pc:docMk/>
            <pc:sldMk cId="4225080242" sldId="260"/>
            <ac:spMk id="48" creationId="{C62C2980-6F25-48D1-A91B-3852310464A7}"/>
          </ac:spMkLst>
        </pc:spChg>
        <pc:spChg chg="add del mod">
          <ac:chgData name="HongJae Hyoung" userId="436d5978-7279-4c9a-8cb0-2d2ecae3905b" providerId="ADAL" clId="{407757F4-F99C-4719-AD8A-62E90B9820D2}" dt="2020-07-06T05:19:17.438" v="2026" actId="478"/>
          <ac:spMkLst>
            <pc:docMk/>
            <pc:sldMk cId="4225080242" sldId="260"/>
            <ac:spMk id="49" creationId="{1E3D9BFE-F396-4123-92B8-2787F53FBC6A}"/>
          </ac:spMkLst>
        </pc:spChg>
        <pc:spChg chg="add mod">
          <ac:chgData name="HongJae Hyoung" userId="436d5978-7279-4c9a-8cb0-2d2ecae3905b" providerId="ADAL" clId="{407757F4-F99C-4719-AD8A-62E90B9820D2}" dt="2020-07-06T05:24:00.899" v="2212" actId="1035"/>
          <ac:spMkLst>
            <pc:docMk/>
            <pc:sldMk cId="4225080242" sldId="260"/>
            <ac:spMk id="50" creationId="{544FE0BB-9EF4-4E35-A2D5-AA6CE47E972A}"/>
          </ac:spMkLst>
        </pc:spChg>
        <pc:spChg chg="add mod">
          <ac:chgData name="HongJae Hyoung" userId="436d5978-7279-4c9a-8cb0-2d2ecae3905b" providerId="ADAL" clId="{407757F4-F99C-4719-AD8A-62E90B9820D2}" dt="2020-07-06T05:30:44.001" v="2338" actId="20577"/>
          <ac:spMkLst>
            <pc:docMk/>
            <pc:sldMk cId="4225080242" sldId="260"/>
            <ac:spMk id="51" creationId="{D03EB8BB-4C7A-4252-A524-0286264436AE}"/>
          </ac:spMkLst>
        </pc:spChg>
        <pc:spChg chg="add mod">
          <ac:chgData name="HongJae Hyoung" userId="436d5978-7279-4c9a-8cb0-2d2ecae3905b" providerId="ADAL" clId="{407757F4-F99C-4719-AD8A-62E90B9820D2}" dt="2020-07-06T05:30:52.358" v="2343" actId="20577"/>
          <ac:spMkLst>
            <pc:docMk/>
            <pc:sldMk cId="4225080242" sldId="260"/>
            <ac:spMk id="52" creationId="{9E7F353B-C783-4CE7-9481-0E6F535538D2}"/>
          </ac:spMkLst>
        </pc:spChg>
        <pc:spChg chg="add mod">
          <ac:chgData name="HongJae Hyoung" userId="436d5978-7279-4c9a-8cb0-2d2ecae3905b" providerId="ADAL" clId="{407757F4-F99C-4719-AD8A-62E90B9820D2}" dt="2020-07-06T05:30:59.044" v="2348" actId="20577"/>
          <ac:spMkLst>
            <pc:docMk/>
            <pc:sldMk cId="4225080242" sldId="260"/>
            <ac:spMk id="53" creationId="{FEBB7312-E394-4F33-93D4-5AC8F766881A}"/>
          </ac:spMkLst>
        </pc:spChg>
        <pc:spChg chg="add mod">
          <ac:chgData name="HongJae Hyoung" userId="436d5978-7279-4c9a-8cb0-2d2ecae3905b" providerId="ADAL" clId="{407757F4-F99C-4719-AD8A-62E90B9820D2}" dt="2020-07-06T05:23:57.264" v="2206" actId="1035"/>
          <ac:spMkLst>
            <pc:docMk/>
            <pc:sldMk cId="4225080242" sldId="260"/>
            <ac:spMk id="60" creationId="{5474EB49-D780-4DE9-92ED-9C3D4DE44D22}"/>
          </ac:spMkLst>
        </pc:spChg>
        <pc:spChg chg="add mod">
          <ac:chgData name="HongJae Hyoung" userId="436d5978-7279-4c9a-8cb0-2d2ecae3905b" providerId="ADAL" clId="{407757F4-F99C-4719-AD8A-62E90B9820D2}" dt="2020-07-06T05:23:57.264" v="2206" actId="1035"/>
          <ac:spMkLst>
            <pc:docMk/>
            <pc:sldMk cId="4225080242" sldId="260"/>
            <ac:spMk id="61" creationId="{2C74B18D-56FE-491C-9AF0-588FF7B16C26}"/>
          </ac:spMkLst>
        </pc:spChg>
        <pc:spChg chg="add mod">
          <ac:chgData name="HongJae Hyoung" userId="436d5978-7279-4c9a-8cb0-2d2ecae3905b" providerId="ADAL" clId="{407757F4-F99C-4719-AD8A-62E90B9820D2}" dt="2020-07-06T05:23:47.973" v="2199" actId="1076"/>
          <ac:spMkLst>
            <pc:docMk/>
            <pc:sldMk cId="4225080242" sldId="260"/>
            <ac:spMk id="62" creationId="{72EA13A6-AD7C-4034-B003-EAB7C215BDAB}"/>
          </ac:spMkLst>
        </pc:spChg>
        <pc:picChg chg="del mod">
          <ac:chgData name="HongJae Hyoung" userId="436d5978-7279-4c9a-8cb0-2d2ecae3905b" providerId="ADAL" clId="{407757F4-F99C-4719-AD8A-62E90B9820D2}" dt="2020-07-06T05:16:01.257" v="1772" actId="478"/>
          <ac:picMkLst>
            <pc:docMk/>
            <pc:sldMk cId="4225080242" sldId="260"/>
            <ac:picMk id="23" creationId="{9B0E230F-BC17-42DE-B44D-6F28D98030E2}"/>
          </ac:picMkLst>
        </pc:picChg>
        <pc:picChg chg="add mod">
          <ac:chgData name="HongJae Hyoung" userId="436d5978-7279-4c9a-8cb0-2d2ecae3905b" providerId="ADAL" clId="{407757F4-F99C-4719-AD8A-62E90B9820D2}" dt="2020-07-06T05:16:16.515" v="1775" actId="1076"/>
          <ac:picMkLst>
            <pc:docMk/>
            <pc:sldMk cId="4225080242" sldId="260"/>
            <ac:picMk id="38" creationId="{676D7FB2-358A-45B2-850D-DE2ED6A25C95}"/>
          </ac:picMkLst>
        </pc:picChg>
        <pc:picChg chg="add mod">
          <ac:chgData name="HongJae Hyoung" userId="436d5978-7279-4c9a-8cb0-2d2ecae3905b" providerId="ADAL" clId="{407757F4-F99C-4719-AD8A-62E90B9820D2}" dt="2020-07-06T05:16:16.515" v="1775" actId="1076"/>
          <ac:picMkLst>
            <pc:docMk/>
            <pc:sldMk cId="4225080242" sldId="260"/>
            <ac:picMk id="39" creationId="{8934250C-A0F1-4B1F-8736-91CB029CD791}"/>
          </ac:picMkLst>
        </pc:picChg>
        <pc:picChg chg="add mod">
          <ac:chgData name="HongJae Hyoung" userId="436d5978-7279-4c9a-8cb0-2d2ecae3905b" providerId="ADAL" clId="{407757F4-F99C-4719-AD8A-62E90B9820D2}" dt="2020-07-06T05:16:16.515" v="1775" actId="1076"/>
          <ac:picMkLst>
            <pc:docMk/>
            <pc:sldMk cId="4225080242" sldId="260"/>
            <ac:picMk id="40" creationId="{04091F17-3B48-44F4-BE94-4837ADAAF73B}"/>
          </ac:picMkLst>
        </pc:picChg>
        <pc:cxnChg chg="add mod">
          <ac:chgData name="HongJae Hyoung" userId="436d5978-7279-4c9a-8cb0-2d2ecae3905b" providerId="ADAL" clId="{407757F4-F99C-4719-AD8A-62E90B9820D2}" dt="2020-07-06T05:16:16.515" v="1775" actId="1076"/>
          <ac:cxnSpMkLst>
            <pc:docMk/>
            <pc:sldMk cId="4225080242" sldId="260"/>
            <ac:cxnSpMk id="32" creationId="{55113619-0EA3-456E-90A1-0464BD2D497F}"/>
          </ac:cxnSpMkLst>
        </pc:cxnChg>
        <pc:cxnChg chg="add del mod">
          <ac:chgData name="HongJae Hyoung" userId="436d5978-7279-4c9a-8cb0-2d2ecae3905b" providerId="ADAL" clId="{407757F4-F99C-4719-AD8A-62E90B9820D2}" dt="2020-07-06T05:11:39.344" v="1642" actId="478"/>
          <ac:cxnSpMkLst>
            <pc:docMk/>
            <pc:sldMk cId="4225080242" sldId="260"/>
            <ac:cxnSpMk id="33" creationId="{3561AA5D-144A-4A77-AE05-CA7466C3B9E0}"/>
          </ac:cxnSpMkLst>
        </pc:cxnChg>
        <pc:cxnChg chg="add del mod">
          <ac:chgData name="HongJae Hyoung" userId="436d5978-7279-4c9a-8cb0-2d2ecae3905b" providerId="ADAL" clId="{407757F4-F99C-4719-AD8A-62E90B9820D2}" dt="2020-07-06T05:11:39.344" v="1642" actId="478"/>
          <ac:cxnSpMkLst>
            <pc:docMk/>
            <pc:sldMk cId="4225080242" sldId="260"/>
            <ac:cxnSpMk id="34" creationId="{A00E4BA9-CD1A-43EF-AA85-48BDD282A0E2}"/>
          </ac:cxnSpMkLst>
        </pc:cxnChg>
        <pc:cxnChg chg="add mod">
          <ac:chgData name="HongJae Hyoung" userId="436d5978-7279-4c9a-8cb0-2d2ecae3905b" providerId="ADAL" clId="{407757F4-F99C-4719-AD8A-62E90B9820D2}" dt="2020-07-06T05:16:16.515" v="1775" actId="1076"/>
          <ac:cxnSpMkLst>
            <pc:docMk/>
            <pc:sldMk cId="4225080242" sldId="260"/>
            <ac:cxnSpMk id="35" creationId="{8FF073C3-994B-4F08-B52A-0141753929E8}"/>
          </ac:cxnSpMkLst>
        </pc:cxnChg>
        <pc:cxnChg chg="add mod">
          <ac:chgData name="HongJae Hyoung" userId="436d5978-7279-4c9a-8cb0-2d2ecae3905b" providerId="ADAL" clId="{407757F4-F99C-4719-AD8A-62E90B9820D2}" dt="2020-07-06T05:16:16.515" v="1775" actId="1076"/>
          <ac:cxnSpMkLst>
            <pc:docMk/>
            <pc:sldMk cId="4225080242" sldId="260"/>
            <ac:cxnSpMk id="36" creationId="{D987E4AB-D051-469C-836C-3ABC11D93C5A}"/>
          </ac:cxnSpMkLst>
        </pc:cxnChg>
        <pc:cxnChg chg="add mod">
          <ac:chgData name="HongJae Hyoung" userId="436d5978-7279-4c9a-8cb0-2d2ecae3905b" providerId="ADAL" clId="{407757F4-F99C-4719-AD8A-62E90B9820D2}" dt="2020-07-06T05:23:57.264" v="2206" actId="1035"/>
          <ac:cxnSpMkLst>
            <pc:docMk/>
            <pc:sldMk cId="4225080242" sldId="260"/>
            <ac:cxnSpMk id="55" creationId="{08A3A0B8-579C-45F0-88F1-2FCE8D762C1B}"/>
          </ac:cxnSpMkLst>
        </pc:cxnChg>
        <pc:cxnChg chg="add mod">
          <ac:chgData name="HongJae Hyoung" userId="436d5978-7279-4c9a-8cb0-2d2ecae3905b" providerId="ADAL" clId="{407757F4-F99C-4719-AD8A-62E90B9820D2}" dt="2020-07-06T05:23:57.264" v="2206" actId="1035"/>
          <ac:cxnSpMkLst>
            <pc:docMk/>
            <pc:sldMk cId="4225080242" sldId="260"/>
            <ac:cxnSpMk id="56" creationId="{46F5BF40-E58C-4009-A153-3C841C8FB7E2}"/>
          </ac:cxnSpMkLst>
        </pc:cxnChg>
        <pc:cxnChg chg="add mod">
          <ac:chgData name="HongJae Hyoung" userId="436d5978-7279-4c9a-8cb0-2d2ecae3905b" providerId="ADAL" clId="{407757F4-F99C-4719-AD8A-62E90B9820D2}" dt="2020-07-06T05:23:57.264" v="2206" actId="1035"/>
          <ac:cxnSpMkLst>
            <pc:docMk/>
            <pc:sldMk cId="4225080242" sldId="260"/>
            <ac:cxnSpMk id="58" creationId="{BBB97B38-48FA-44FB-915D-8535174727FE}"/>
          </ac:cxnSpMkLst>
        </pc:cxnChg>
      </pc:sldChg>
      <pc:sldChg chg="addSp delSp modSp add delAnim modAnim">
        <pc:chgData name="HongJae Hyoung" userId="436d5978-7279-4c9a-8cb0-2d2ecae3905b" providerId="ADAL" clId="{407757F4-F99C-4719-AD8A-62E90B9820D2}" dt="2020-07-06T05:39:28.012" v="2657" actId="20577"/>
        <pc:sldMkLst>
          <pc:docMk/>
          <pc:sldMk cId="4267768927" sldId="261"/>
        </pc:sldMkLst>
        <pc:spChg chg="mod">
          <ac:chgData name="HongJae Hyoung" userId="436d5978-7279-4c9a-8cb0-2d2ecae3905b" providerId="ADAL" clId="{407757F4-F99C-4719-AD8A-62E90B9820D2}" dt="2020-07-06T05:27:31.385" v="2315" actId="404"/>
          <ac:spMkLst>
            <pc:docMk/>
            <pc:sldMk cId="4267768927" sldId="261"/>
            <ac:spMk id="2" creationId="{F1B99F42-07D0-45CB-B2FB-BF26A2479B6D}"/>
          </ac:spMkLst>
        </pc:spChg>
        <pc:spChg chg="del">
          <ac:chgData name="HongJae Hyoung" userId="436d5978-7279-4c9a-8cb0-2d2ecae3905b" providerId="ADAL" clId="{407757F4-F99C-4719-AD8A-62E90B9820D2}" dt="2020-07-06T05:29:43.813" v="2316" actId="478"/>
          <ac:spMkLst>
            <pc:docMk/>
            <pc:sldMk cId="4267768927" sldId="261"/>
            <ac:spMk id="3" creationId="{3AA4D1EB-EE36-45D6-A1F6-EC3350A01519}"/>
          </ac:spMkLst>
        </pc:spChg>
        <pc:spChg chg="add del mod">
          <ac:chgData name="HongJae Hyoung" userId="436d5978-7279-4c9a-8cb0-2d2ecae3905b" providerId="ADAL" clId="{407757F4-F99C-4719-AD8A-62E90B9820D2}" dt="2020-07-06T05:31:05.316" v="2349" actId="478"/>
          <ac:spMkLst>
            <pc:docMk/>
            <pc:sldMk cId="4267768927" sldId="261"/>
            <ac:spMk id="4" creationId="{21E85E04-F76B-4AF2-BE88-2C21A2C01E45}"/>
          </ac:spMkLst>
        </pc:spChg>
        <pc:spChg chg="add del mod">
          <ac:chgData name="HongJae Hyoung" userId="436d5978-7279-4c9a-8cb0-2d2ecae3905b" providerId="ADAL" clId="{407757F4-F99C-4719-AD8A-62E90B9820D2}" dt="2020-07-06T05:31:05.316" v="2349" actId="478"/>
          <ac:spMkLst>
            <pc:docMk/>
            <pc:sldMk cId="4267768927" sldId="261"/>
            <ac:spMk id="5" creationId="{C4B4404A-61C9-4B45-AF74-B08EA67141F9}"/>
          </ac:spMkLst>
        </pc:spChg>
        <pc:spChg chg="add del mod">
          <ac:chgData name="HongJae Hyoung" userId="436d5978-7279-4c9a-8cb0-2d2ecae3905b" providerId="ADAL" clId="{407757F4-F99C-4719-AD8A-62E90B9820D2}" dt="2020-07-06T05:31:05.316" v="2349" actId="478"/>
          <ac:spMkLst>
            <pc:docMk/>
            <pc:sldMk cId="4267768927" sldId="261"/>
            <ac:spMk id="6" creationId="{A322E665-148B-464D-AE4A-B649211A92B0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10" creationId="{7B956356-E3BC-4004-9F01-EABDE037B99A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11" creationId="{7B374303-6E7F-4F53-87E2-2C1BD63C6820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12" creationId="{342C3B9C-1C3F-4D89-BDE0-57D916DE2A05}"/>
          </ac:spMkLst>
        </pc:spChg>
        <pc:spChg chg="add mod">
          <ac:chgData name="HongJae Hyoung" userId="436d5978-7279-4c9a-8cb0-2d2ecae3905b" providerId="ADAL" clId="{407757F4-F99C-4719-AD8A-62E90B9820D2}" dt="2020-07-06T05:35:40.475" v="2505" actId="552"/>
          <ac:spMkLst>
            <pc:docMk/>
            <pc:sldMk cId="4267768927" sldId="261"/>
            <ac:spMk id="16" creationId="{9AB92F2B-9CBB-4DEC-9B8A-38C1D1DE5A45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17" creationId="{CE6E0871-5373-4201-BB07-3E47CB666C4F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18" creationId="{173955C2-690C-4377-9680-69A1EC7D0E0F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19" creationId="{D684EA29-F428-4575-BC39-EB1B7D0587F7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20" creationId="{5C1D6CB6-2732-4C6F-84D3-E35DE334DA76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21" creationId="{E8C6AB53-F03F-4670-9ADC-3BFA565DD163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22" creationId="{FF687A54-0D0B-46C9-BCAC-490C23D61725}"/>
          </ac:spMkLst>
        </pc:spChg>
        <pc:spChg chg="add mod">
          <ac:chgData name="HongJae Hyoung" userId="436d5978-7279-4c9a-8cb0-2d2ecae3905b" providerId="ADAL" clId="{407757F4-F99C-4719-AD8A-62E90B9820D2}" dt="2020-07-06T05:35:12.570" v="2484" actId="1076"/>
          <ac:spMkLst>
            <pc:docMk/>
            <pc:sldMk cId="4267768927" sldId="261"/>
            <ac:spMk id="23" creationId="{7C2C79F3-5DAB-4A80-8E8C-EB1961452923}"/>
          </ac:spMkLst>
        </pc:spChg>
        <pc:spChg chg="add mod">
          <ac:chgData name="HongJae Hyoung" userId="436d5978-7279-4c9a-8cb0-2d2ecae3905b" providerId="ADAL" clId="{407757F4-F99C-4719-AD8A-62E90B9820D2}" dt="2020-07-06T05:37:48.461" v="2612" actId="14100"/>
          <ac:spMkLst>
            <pc:docMk/>
            <pc:sldMk cId="4267768927" sldId="261"/>
            <ac:spMk id="24" creationId="{1EA79408-F18F-4881-8063-3908DF252073}"/>
          </ac:spMkLst>
        </pc:spChg>
        <pc:spChg chg="add mod">
          <ac:chgData name="HongJae Hyoung" userId="436d5978-7279-4c9a-8cb0-2d2ecae3905b" providerId="ADAL" clId="{407757F4-F99C-4719-AD8A-62E90B9820D2}" dt="2020-07-06T05:36:11.099" v="2511" actId="571"/>
          <ac:spMkLst>
            <pc:docMk/>
            <pc:sldMk cId="4267768927" sldId="261"/>
            <ac:spMk id="25" creationId="{9E487B69-3ED2-4A66-A213-1083BB75C1D6}"/>
          </ac:spMkLst>
        </pc:spChg>
        <pc:spChg chg="add mod">
          <ac:chgData name="HongJae Hyoung" userId="436d5978-7279-4c9a-8cb0-2d2ecae3905b" providerId="ADAL" clId="{407757F4-F99C-4719-AD8A-62E90B9820D2}" dt="2020-07-06T05:36:11.099" v="2511" actId="571"/>
          <ac:spMkLst>
            <pc:docMk/>
            <pc:sldMk cId="4267768927" sldId="261"/>
            <ac:spMk id="26" creationId="{0A02D080-E3BC-4B80-8DEF-B0C66BF12418}"/>
          </ac:spMkLst>
        </pc:spChg>
        <pc:spChg chg="add mod">
          <ac:chgData name="HongJae Hyoung" userId="436d5978-7279-4c9a-8cb0-2d2ecae3905b" providerId="ADAL" clId="{407757F4-F99C-4719-AD8A-62E90B9820D2}" dt="2020-07-06T05:36:11.099" v="2511" actId="571"/>
          <ac:spMkLst>
            <pc:docMk/>
            <pc:sldMk cId="4267768927" sldId="261"/>
            <ac:spMk id="27" creationId="{988CDF11-E8A1-449A-B022-C8078425D574}"/>
          </ac:spMkLst>
        </pc:spChg>
        <pc:spChg chg="add del mod">
          <ac:chgData name="HongJae Hyoung" userId="436d5978-7279-4c9a-8cb0-2d2ecae3905b" providerId="ADAL" clId="{407757F4-F99C-4719-AD8A-62E90B9820D2}" dt="2020-07-06T05:36:14.994" v="2513" actId="478"/>
          <ac:spMkLst>
            <pc:docMk/>
            <pc:sldMk cId="4267768927" sldId="261"/>
            <ac:spMk id="30" creationId="{0416C95E-4C05-4241-AB5A-0EF3D905DEC0}"/>
          </ac:spMkLst>
        </pc:spChg>
        <pc:spChg chg="add del mod">
          <ac:chgData name="HongJae Hyoung" userId="436d5978-7279-4c9a-8cb0-2d2ecae3905b" providerId="ADAL" clId="{407757F4-F99C-4719-AD8A-62E90B9820D2}" dt="2020-07-06T05:36:14.185" v="2512" actId="478"/>
          <ac:spMkLst>
            <pc:docMk/>
            <pc:sldMk cId="4267768927" sldId="261"/>
            <ac:spMk id="31" creationId="{D5813170-379C-40AC-A137-345655674AAF}"/>
          </ac:spMkLst>
        </pc:spChg>
        <pc:spChg chg="add mod">
          <ac:chgData name="HongJae Hyoung" userId="436d5978-7279-4c9a-8cb0-2d2ecae3905b" providerId="ADAL" clId="{407757F4-F99C-4719-AD8A-62E90B9820D2}" dt="2020-07-06T05:37:23.666" v="2571" actId="20577"/>
          <ac:spMkLst>
            <pc:docMk/>
            <pc:sldMk cId="4267768927" sldId="261"/>
            <ac:spMk id="32" creationId="{12520C37-87ED-4F97-8000-4C2D59D1FD56}"/>
          </ac:spMkLst>
        </pc:spChg>
        <pc:spChg chg="add mod">
          <ac:chgData name="HongJae Hyoung" userId="436d5978-7279-4c9a-8cb0-2d2ecae3905b" providerId="ADAL" clId="{407757F4-F99C-4719-AD8A-62E90B9820D2}" dt="2020-07-06T05:38:56.383" v="2632" actId="403"/>
          <ac:spMkLst>
            <pc:docMk/>
            <pc:sldMk cId="4267768927" sldId="261"/>
            <ac:spMk id="33" creationId="{1F03F2BA-BC4D-49B7-9E03-B9D1CDAB2688}"/>
          </ac:spMkLst>
        </pc:spChg>
        <pc:spChg chg="add mod">
          <ac:chgData name="HongJae Hyoung" userId="436d5978-7279-4c9a-8cb0-2d2ecae3905b" providerId="ADAL" clId="{407757F4-F99C-4719-AD8A-62E90B9820D2}" dt="2020-07-06T05:39:11.659" v="2642" actId="20577"/>
          <ac:spMkLst>
            <pc:docMk/>
            <pc:sldMk cId="4267768927" sldId="261"/>
            <ac:spMk id="34" creationId="{62BAED2C-9E30-407F-9FE9-AE2E6828A8CC}"/>
          </ac:spMkLst>
        </pc:spChg>
        <pc:spChg chg="add mod">
          <ac:chgData name="HongJae Hyoung" userId="436d5978-7279-4c9a-8cb0-2d2ecae3905b" providerId="ADAL" clId="{407757F4-F99C-4719-AD8A-62E90B9820D2}" dt="2020-07-06T05:39:28.012" v="2657" actId="20577"/>
          <ac:spMkLst>
            <pc:docMk/>
            <pc:sldMk cId="4267768927" sldId="261"/>
            <ac:spMk id="35" creationId="{28CDFC31-1977-4794-8B3F-67AD993DE31F}"/>
          </ac:spMkLst>
        </pc:spChg>
        <pc:spChg chg="add mod">
          <ac:chgData name="HongJae Hyoung" userId="436d5978-7279-4c9a-8cb0-2d2ecae3905b" providerId="ADAL" clId="{407757F4-F99C-4719-AD8A-62E90B9820D2}" dt="2020-07-06T05:37:27.696" v="2577" actId="20577"/>
          <ac:spMkLst>
            <pc:docMk/>
            <pc:sldMk cId="4267768927" sldId="261"/>
            <ac:spMk id="38" creationId="{B4E0DFA8-B323-44F9-9CB8-8B04A3B97289}"/>
          </ac:spMkLst>
        </pc:spChg>
        <pc:cxnChg chg="add del mod">
          <ac:chgData name="HongJae Hyoung" userId="436d5978-7279-4c9a-8cb0-2d2ecae3905b" providerId="ADAL" clId="{407757F4-F99C-4719-AD8A-62E90B9820D2}" dt="2020-07-06T05:31:05.316" v="2349" actId="478"/>
          <ac:cxnSpMkLst>
            <pc:docMk/>
            <pc:sldMk cId="4267768927" sldId="261"/>
            <ac:cxnSpMk id="7" creationId="{FD45C55E-AD81-4A99-AC76-9231F103D0B2}"/>
          </ac:cxnSpMkLst>
        </pc:cxnChg>
        <pc:cxnChg chg="add del mod">
          <ac:chgData name="HongJae Hyoung" userId="436d5978-7279-4c9a-8cb0-2d2ecae3905b" providerId="ADAL" clId="{407757F4-F99C-4719-AD8A-62E90B9820D2}" dt="2020-07-06T05:31:05.316" v="2349" actId="478"/>
          <ac:cxnSpMkLst>
            <pc:docMk/>
            <pc:sldMk cId="4267768927" sldId="261"/>
            <ac:cxnSpMk id="8" creationId="{9C418B4C-D922-4B81-8EAC-7EAF128A58EC}"/>
          </ac:cxnSpMkLst>
        </pc:cxnChg>
        <pc:cxnChg chg="add del mod">
          <ac:chgData name="HongJae Hyoung" userId="436d5978-7279-4c9a-8cb0-2d2ecae3905b" providerId="ADAL" clId="{407757F4-F99C-4719-AD8A-62E90B9820D2}" dt="2020-07-06T05:29:49.466" v="2318" actId="478"/>
          <ac:cxnSpMkLst>
            <pc:docMk/>
            <pc:sldMk cId="4267768927" sldId="261"/>
            <ac:cxnSpMk id="9" creationId="{104D2990-B2BA-4EDC-BAD4-861FA052ACFC}"/>
          </ac:cxnSpMkLst>
        </pc:cxnChg>
        <pc:cxnChg chg="add mod">
          <ac:chgData name="HongJae Hyoung" userId="436d5978-7279-4c9a-8cb0-2d2ecae3905b" providerId="ADAL" clId="{407757F4-F99C-4719-AD8A-62E90B9820D2}" dt="2020-07-06T05:35:12.570" v="2484" actId="1076"/>
          <ac:cxnSpMkLst>
            <pc:docMk/>
            <pc:sldMk cId="4267768927" sldId="261"/>
            <ac:cxnSpMk id="13" creationId="{92C5898E-C49D-410D-AB84-33C705AAE3FE}"/>
          </ac:cxnSpMkLst>
        </pc:cxnChg>
        <pc:cxnChg chg="add mod">
          <ac:chgData name="HongJae Hyoung" userId="436d5978-7279-4c9a-8cb0-2d2ecae3905b" providerId="ADAL" clId="{407757F4-F99C-4719-AD8A-62E90B9820D2}" dt="2020-07-06T05:35:12.570" v="2484" actId="1076"/>
          <ac:cxnSpMkLst>
            <pc:docMk/>
            <pc:sldMk cId="4267768927" sldId="261"/>
            <ac:cxnSpMk id="14" creationId="{3CD3F8E3-0B01-4440-B1A9-00F85E30560A}"/>
          </ac:cxnSpMkLst>
        </pc:cxnChg>
        <pc:cxnChg chg="add del mod">
          <ac:chgData name="HongJae Hyoung" userId="436d5978-7279-4c9a-8cb0-2d2ecae3905b" providerId="ADAL" clId="{407757F4-F99C-4719-AD8A-62E90B9820D2}" dt="2020-07-06T05:31:09.626" v="2352" actId="478"/>
          <ac:cxnSpMkLst>
            <pc:docMk/>
            <pc:sldMk cId="4267768927" sldId="261"/>
            <ac:cxnSpMk id="15" creationId="{5BF25749-1E64-4606-9035-DEF0E444F8FB}"/>
          </ac:cxnSpMkLst>
        </pc:cxnChg>
        <pc:cxnChg chg="add mod">
          <ac:chgData name="HongJae Hyoung" userId="436d5978-7279-4c9a-8cb0-2d2ecae3905b" providerId="ADAL" clId="{407757F4-F99C-4719-AD8A-62E90B9820D2}" dt="2020-07-06T05:36:11.099" v="2511" actId="571"/>
          <ac:cxnSpMkLst>
            <pc:docMk/>
            <pc:sldMk cId="4267768927" sldId="261"/>
            <ac:cxnSpMk id="28" creationId="{D7B088A6-981F-4896-9D5F-07A5058D8891}"/>
          </ac:cxnSpMkLst>
        </pc:cxnChg>
        <pc:cxnChg chg="add mod">
          <ac:chgData name="HongJae Hyoung" userId="436d5978-7279-4c9a-8cb0-2d2ecae3905b" providerId="ADAL" clId="{407757F4-F99C-4719-AD8A-62E90B9820D2}" dt="2020-07-06T05:36:11.099" v="2511" actId="571"/>
          <ac:cxnSpMkLst>
            <pc:docMk/>
            <pc:sldMk cId="4267768927" sldId="261"/>
            <ac:cxnSpMk id="29" creationId="{E357CA3F-B0BE-45C3-806C-F88C399559C9}"/>
          </ac:cxnSpMkLst>
        </pc:cxnChg>
        <pc:cxnChg chg="add mod">
          <ac:chgData name="HongJae Hyoung" userId="436d5978-7279-4c9a-8cb0-2d2ecae3905b" providerId="ADAL" clId="{407757F4-F99C-4719-AD8A-62E90B9820D2}" dt="2020-07-06T05:38:04.207" v="2613" actId="692"/>
          <ac:cxnSpMkLst>
            <pc:docMk/>
            <pc:sldMk cId="4267768927" sldId="261"/>
            <ac:cxnSpMk id="36" creationId="{E44A7612-4879-4735-96FA-2BFAEDD264B5}"/>
          </ac:cxnSpMkLst>
        </pc:cxnChg>
        <pc:cxnChg chg="add mod">
          <ac:chgData name="HongJae Hyoung" userId="436d5978-7279-4c9a-8cb0-2d2ecae3905b" providerId="ADAL" clId="{407757F4-F99C-4719-AD8A-62E90B9820D2}" dt="2020-07-06T05:38:07.140" v="2614" actId="692"/>
          <ac:cxnSpMkLst>
            <pc:docMk/>
            <pc:sldMk cId="4267768927" sldId="261"/>
            <ac:cxnSpMk id="37" creationId="{813C4AAE-4260-4BDC-8E68-51EB3FECAB77}"/>
          </ac:cxnSpMkLst>
        </pc:cxnChg>
      </pc:sldChg>
      <pc:sldChg chg="addSp delSp modSp add modAnim">
        <pc:chgData name="HongJae Hyoung" userId="436d5978-7279-4c9a-8cb0-2d2ecae3905b" providerId="ADAL" clId="{407757F4-F99C-4719-AD8A-62E90B9820D2}" dt="2020-07-06T06:32:20.187" v="3345"/>
        <pc:sldMkLst>
          <pc:docMk/>
          <pc:sldMk cId="2421864252" sldId="262"/>
        </pc:sldMkLst>
        <pc:spChg chg="mod">
          <ac:chgData name="HongJae Hyoung" userId="436d5978-7279-4c9a-8cb0-2d2ecae3905b" providerId="ADAL" clId="{407757F4-F99C-4719-AD8A-62E90B9820D2}" dt="2020-07-06T06:16:09.412" v="2833" actId="404"/>
          <ac:spMkLst>
            <pc:docMk/>
            <pc:sldMk cId="2421864252" sldId="262"/>
            <ac:spMk id="2" creationId="{9B888659-7F56-4D30-BA43-CFB0F334FF65}"/>
          </ac:spMkLst>
        </pc:spChg>
        <pc:spChg chg="del">
          <ac:chgData name="HongJae Hyoung" userId="436d5978-7279-4c9a-8cb0-2d2ecae3905b" providerId="ADAL" clId="{407757F4-F99C-4719-AD8A-62E90B9820D2}" dt="2020-07-06T06:16:13.008" v="2834" actId="478"/>
          <ac:spMkLst>
            <pc:docMk/>
            <pc:sldMk cId="2421864252" sldId="262"/>
            <ac:spMk id="3" creationId="{55732DE2-F4B9-4A70-8ABD-DA8323581DE6}"/>
          </ac:spMkLst>
        </pc:spChg>
        <pc:spChg chg="add mod">
          <ac:chgData name="HongJae Hyoung" userId="436d5978-7279-4c9a-8cb0-2d2ecae3905b" providerId="ADAL" clId="{407757F4-F99C-4719-AD8A-62E90B9820D2}" dt="2020-07-06T06:20:55.260" v="2951" actId="1035"/>
          <ac:spMkLst>
            <pc:docMk/>
            <pc:sldMk cId="2421864252" sldId="262"/>
            <ac:spMk id="4" creationId="{DE26D3BC-40D2-4BCC-AE27-41589A9AF373}"/>
          </ac:spMkLst>
        </pc:spChg>
        <pc:spChg chg="add mod">
          <ac:chgData name="HongJae Hyoung" userId="436d5978-7279-4c9a-8cb0-2d2ecae3905b" providerId="ADAL" clId="{407757F4-F99C-4719-AD8A-62E90B9820D2}" dt="2020-07-06T06:20:55.260" v="2951" actId="1035"/>
          <ac:spMkLst>
            <pc:docMk/>
            <pc:sldMk cId="2421864252" sldId="262"/>
            <ac:spMk id="5" creationId="{19674280-2121-4E51-85EA-05F783EAE53A}"/>
          </ac:spMkLst>
        </pc:spChg>
        <pc:spChg chg="add mod">
          <ac:chgData name="HongJae Hyoung" userId="436d5978-7279-4c9a-8cb0-2d2ecae3905b" providerId="ADAL" clId="{407757F4-F99C-4719-AD8A-62E90B9820D2}" dt="2020-07-06T06:20:55.260" v="2951" actId="1035"/>
          <ac:spMkLst>
            <pc:docMk/>
            <pc:sldMk cId="2421864252" sldId="262"/>
            <ac:spMk id="7" creationId="{991950CC-8025-43DA-8C1B-6B5FCA61884B}"/>
          </ac:spMkLst>
        </pc:spChg>
        <pc:spChg chg="add mod">
          <ac:chgData name="HongJae Hyoung" userId="436d5978-7279-4c9a-8cb0-2d2ecae3905b" providerId="ADAL" clId="{407757F4-F99C-4719-AD8A-62E90B9820D2}" dt="2020-07-06T06:22:14.400" v="3034" actId="1035"/>
          <ac:spMkLst>
            <pc:docMk/>
            <pc:sldMk cId="2421864252" sldId="262"/>
            <ac:spMk id="8" creationId="{F2676A79-B548-4E38-A0F5-F18E1AE63EA4}"/>
          </ac:spMkLst>
        </pc:spChg>
        <pc:spChg chg="add mod">
          <ac:chgData name="HongJae Hyoung" userId="436d5978-7279-4c9a-8cb0-2d2ecae3905b" providerId="ADAL" clId="{407757F4-F99C-4719-AD8A-62E90B9820D2}" dt="2020-07-06T06:22:14.400" v="3034" actId="1035"/>
          <ac:spMkLst>
            <pc:docMk/>
            <pc:sldMk cId="2421864252" sldId="262"/>
            <ac:spMk id="9" creationId="{71E4F764-5199-40B6-8076-DD104F366D6A}"/>
          </ac:spMkLst>
        </pc:spChg>
        <pc:spChg chg="add mod">
          <ac:chgData name="HongJae Hyoung" userId="436d5978-7279-4c9a-8cb0-2d2ecae3905b" providerId="ADAL" clId="{407757F4-F99C-4719-AD8A-62E90B9820D2}" dt="2020-07-06T06:20:55.260" v="2951" actId="1035"/>
          <ac:spMkLst>
            <pc:docMk/>
            <pc:sldMk cId="2421864252" sldId="262"/>
            <ac:spMk id="10" creationId="{FF479142-8513-453C-BFA3-B0D68183F28A}"/>
          </ac:spMkLst>
        </pc:spChg>
        <pc:spChg chg="add mod">
          <ac:chgData name="HongJae Hyoung" userId="436d5978-7279-4c9a-8cb0-2d2ecae3905b" providerId="ADAL" clId="{407757F4-F99C-4719-AD8A-62E90B9820D2}" dt="2020-07-06T06:22:21.465" v="3054" actId="1035"/>
          <ac:spMkLst>
            <pc:docMk/>
            <pc:sldMk cId="2421864252" sldId="262"/>
            <ac:spMk id="11" creationId="{9ED1EFBD-DDCE-48E5-993F-42522D91ECFA}"/>
          </ac:spMkLst>
        </pc:spChg>
        <pc:spChg chg="add mod">
          <ac:chgData name="HongJae Hyoung" userId="436d5978-7279-4c9a-8cb0-2d2ecae3905b" providerId="ADAL" clId="{407757F4-F99C-4719-AD8A-62E90B9820D2}" dt="2020-07-06T06:22:21.465" v="3054" actId="1035"/>
          <ac:spMkLst>
            <pc:docMk/>
            <pc:sldMk cId="2421864252" sldId="262"/>
            <ac:spMk id="12" creationId="{F2226D7B-5900-4A4D-947D-954C00B95398}"/>
          </ac:spMkLst>
        </pc:spChg>
        <pc:spChg chg="add mod">
          <ac:chgData name="HongJae Hyoung" userId="436d5978-7279-4c9a-8cb0-2d2ecae3905b" providerId="ADAL" clId="{407757F4-F99C-4719-AD8A-62E90B9820D2}" dt="2020-07-06T06:22:21.465" v="3054" actId="1035"/>
          <ac:spMkLst>
            <pc:docMk/>
            <pc:sldMk cId="2421864252" sldId="262"/>
            <ac:spMk id="13" creationId="{3381D5DB-F657-4C18-B9D3-125684433BFE}"/>
          </ac:spMkLst>
        </pc:spChg>
        <pc:spChg chg="add mod">
          <ac:chgData name="HongJae Hyoung" userId="436d5978-7279-4c9a-8cb0-2d2ecae3905b" providerId="ADAL" clId="{407757F4-F99C-4719-AD8A-62E90B9820D2}" dt="2020-07-06T06:22:21.465" v="3054" actId="1035"/>
          <ac:spMkLst>
            <pc:docMk/>
            <pc:sldMk cId="2421864252" sldId="262"/>
            <ac:spMk id="14" creationId="{C6F23C41-0786-4440-B011-670BF3D21F7B}"/>
          </ac:spMkLst>
        </pc:spChg>
        <pc:spChg chg="add mod">
          <ac:chgData name="HongJae Hyoung" userId="436d5978-7279-4c9a-8cb0-2d2ecae3905b" providerId="ADAL" clId="{407757F4-F99C-4719-AD8A-62E90B9820D2}" dt="2020-07-06T06:20:55.260" v="2951" actId="1035"/>
          <ac:spMkLst>
            <pc:docMk/>
            <pc:sldMk cId="2421864252" sldId="262"/>
            <ac:spMk id="17" creationId="{A71EA3BB-97AA-49A8-BE90-150040235325}"/>
          </ac:spMkLst>
        </pc:spChg>
        <pc:spChg chg="add mod">
          <ac:chgData name="HongJae Hyoung" userId="436d5978-7279-4c9a-8cb0-2d2ecae3905b" providerId="ADAL" clId="{407757F4-F99C-4719-AD8A-62E90B9820D2}" dt="2020-07-06T06:22:26.701" v="3055" actId="14100"/>
          <ac:spMkLst>
            <pc:docMk/>
            <pc:sldMk cId="2421864252" sldId="262"/>
            <ac:spMk id="18" creationId="{0CAC4800-F90A-406C-922C-FC6EF3CCCFC2}"/>
          </ac:spMkLst>
        </pc:spChg>
        <pc:spChg chg="add mod">
          <ac:chgData name="HongJae Hyoung" userId="436d5978-7279-4c9a-8cb0-2d2ecae3905b" providerId="ADAL" clId="{407757F4-F99C-4719-AD8A-62E90B9820D2}" dt="2020-07-06T06:30:42.789" v="3340" actId="1076"/>
          <ac:spMkLst>
            <pc:docMk/>
            <pc:sldMk cId="2421864252" sldId="262"/>
            <ac:spMk id="19" creationId="{70304775-CB7C-4872-A1CA-400F2BCF2C67}"/>
          </ac:spMkLst>
        </pc:spChg>
        <pc:spChg chg="add mod">
          <ac:chgData name="HongJae Hyoung" userId="436d5978-7279-4c9a-8cb0-2d2ecae3905b" providerId="ADAL" clId="{407757F4-F99C-4719-AD8A-62E90B9820D2}" dt="2020-07-06T06:30:42.789" v="3340" actId="1076"/>
          <ac:spMkLst>
            <pc:docMk/>
            <pc:sldMk cId="2421864252" sldId="262"/>
            <ac:spMk id="20" creationId="{F6F27EAD-5528-4887-AFD6-F1F9E355D784}"/>
          </ac:spMkLst>
        </pc:spChg>
        <pc:spChg chg="add del mod">
          <ac:chgData name="HongJae Hyoung" userId="436d5978-7279-4c9a-8cb0-2d2ecae3905b" providerId="ADAL" clId="{407757F4-F99C-4719-AD8A-62E90B9820D2}" dt="2020-07-06T06:28:00.516" v="3227"/>
          <ac:spMkLst>
            <pc:docMk/>
            <pc:sldMk cId="2421864252" sldId="262"/>
            <ac:spMk id="21" creationId="{0F7D27C5-B872-43CB-84A8-0348A5F36F23}"/>
          </ac:spMkLst>
        </pc:spChg>
        <pc:spChg chg="add mod">
          <ac:chgData name="HongJae Hyoung" userId="436d5978-7279-4c9a-8cb0-2d2ecae3905b" providerId="ADAL" clId="{407757F4-F99C-4719-AD8A-62E90B9820D2}" dt="2020-07-06T06:30:42.789" v="3340" actId="1076"/>
          <ac:spMkLst>
            <pc:docMk/>
            <pc:sldMk cId="2421864252" sldId="262"/>
            <ac:spMk id="22" creationId="{B8DF1364-FC5D-4F36-8EEE-DB37E2D38769}"/>
          </ac:spMkLst>
        </pc:spChg>
        <pc:spChg chg="add mod">
          <ac:chgData name="HongJae Hyoung" userId="436d5978-7279-4c9a-8cb0-2d2ecae3905b" providerId="ADAL" clId="{407757F4-F99C-4719-AD8A-62E90B9820D2}" dt="2020-07-06T06:29:47.642" v="3324" actId="207"/>
          <ac:spMkLst>
            <pc:docMk/>
            <pc:sldMk cId="2421864252" sldId="262"/>
            <ac:spMk id="23" creationId="{3E7AFCD7-6E15-447B-9037-543E4D2EA8EC}"/>
          </ac:spMkLst>
        </pc:spChg>
        <pc:cxnChg chg="add mod">
          <ac:chgData name="HongJae Hyoung" userId="436d5978-7279-4c9a-8cb0-2d2ecae3905b" providerId="ADAL" clId="{407757F4-F99C-4719-AD8A-62E90B9820D2}" dt="2020-07-06T06:20:55.260" v="2951" actId="1035"/>
          <ac:cxnSpMkLst>
            <pc:docMk/>
            <pc:sldMk cId="2421864252" sldId="262"/>
            <ac:cxnSpMk id="6" creationId="{756A4FB2-BF23-4478-9AED-0FF57D88A267}"/>
          </ac:cxnSpMkLst>
        </pc:cxnChg>
        <pc:cxnChg chg="add mod">
          <ac:chgData name="HongJae Hyoung" userId="436d5978-7279-4c9a-8cb0-2d2ecae3905b" providerId="ADAL" clId="{407757F4-F99C-4719-AD8A-62E90B9820D2}" dt="2020-07-06T06:22:21.465" v="3054" actId="1035"/>
          <ac:cxnSpMkLst>
            <pc:docMk/>
            <pc:sldMk cId="2421864252" sldId="262"/>
            <ac:cxnSpMk id="15" creationId="{288980DA-252C-471B-9CEB-DB9BE4238E12}"/>
          </ac:cxnSpMkLst>
        </pc:cxnChg>
        <pc:cxnChg chg="add mod">
          <ac:chgData name="HongJae Hyoung" userId="436d5978-7279-4c9a-8cb0-2d2ecae3905b" providerId="ADAL" clId="{407757F4-F99C-4719-AD8A-62E90B9820D2}" dt="2020-07-06T06:22:21.465" v="3054" actId="1035"/>
          <ac:cxnSpMkLst>
            <pc:docMk/>
            <pc:sldMk cId="2421864252" sldId="262"/>
            <ac:cxnSpMk id="16" creationId="{0810F1AD-549E-4819-A9BD-68C9F228AE81}"/>
          </ac:cxnSpMkLst>
        </pc:cxnChg>
      </pc:sldChg>
      <pc:sldChg chg="addSp delSp modSp add modAnim">
        <pc:chgData name="HongJae Hyoung" userId="436d5978-7279-4c9a-8cb0-2d2ecae3905b" providerId="ADAL" clId="{407757F4-F99C-4719-AD8A-62E90B9820D2}" dt="2020-07-09T04:41:34.416" v="14543"/>
        <pc:sldMkLst>
          <pc:docMk/>
          <pc:sldMk cId="2133845120" sldId="263"/>
        </pc:sldMkLst>
        <pc:spChg chg="mod">
          <ac:chgData name="HongJae Hyoung" userId="436d5978-7279-4c9a-8cb0-2d2ecae3905b" providerId="ADAL" clId="{407757F4-F99C-4719-AD8A-62E90B9820D2}" dt="2020-07-06T06:41:16.628" v="3463" actId="6549"/>
          <ac:spMkLst>
            <pc:docMk/>
            <pc:sldMk cId="2133845120" sldId="263"/>
            <ac:spMk id="2" creationId="{96BB3963-B37A-45B7-AF47-DE085E507A93}"/>
          </ac:spMkLst>
        </pc:spChg>
        <pc:spChg chg="del">
          <ac:chgData name="HongJae Hyoung" userId="436d5978-7279-4c9a-8cb0-2d2ecae3905b" providerId="ADAL" clId="{407757F4-F99C-4719-AD8A-62E90B9820D2}" dt="2020-07-06T06:41:22.598" v="3464" actId="478"/>
          <ac:spMkLst>
            <pc:docMk/>
            <pc:sldMk cId="2133845120" sldId="263"/>
            <ac:spMk id="3" creationId="{B404A021-3174-47F3-8CF1-7C2ECF6E8AD4}"/>
          </ac:spMkLst>
        </pc:spChg>
        <pc:spChg chg="add mod">
          <ac:chgData name="HongJae Hyoung" userId="436d5978-7279-4c9a-8cb0-2d2ecae3905b" providerId="ADAL" clId="{407757F4-F99C-4719-AD8A-62E90B9820D2}" dt="2020-07-06T06:51:09.671" v="3966" actId="1076"/>
          <ac:spMkLst>
            <pc:docMk/>
            <pc:sldMk cId="2133845120" sldId="263"/>
            <ac:spMk id="4" creationId="{E38EDEC5-5F60-4607-BFD6-D648F2F51002}"/>
          </ac:spMkLst>
        </pc:spChg>
        <pc:spChg chg="add mod">
          <ac:chgData name="HongJae Hyoung" userId="436d5978-7279-4c9a-8cb0-2d2ecae3905b" providerId="ADAL" clId="{407757F4-F99C-4719-AD8A-62E90B9820D2}" dt="2020-07-06T06:51:09.671" v="3966" actId="1076"/>
          <ac:spMkLst>
            <pc:docMk/>
            <pc:sldMk cId="2133845120" sldId="263"/>
            <ac:spMk id="5" creationId="{2CBA4A3D-9A5A-41F1-81E3-774DBED2E7A7}"/>
          </ac:spMkLst>
        </pc:spChg>
        <pc:spChg chg="add mod">
          <ac:chgData name="HongJae Hyoung" userId="436d5978-7279-4c9a-8cb0-2d2ecae3905b" providerId="ADAL" clId="{407757F4-F99C-4719-AD8A-62E90B9820D2}" dt="2020-07-06T06:51:09.671" v="3966" actId="1076"/>
          <ac:spMkLst>
            <pc:docMk/>
            <pc:sldMk cId="2133845120" sldId="263"/>
            <ac:spMk id="6" creationId="{34DB3A1F-0BF1-4106-9E05-72988D5AE7ED}"/>
          </ac:spMkLst>
        </pc:spChg>
        <pc:spChg chg="add mod">
          <ac:chgData name="HongJae Hyoung" userId="436d5978-7279-4c9a-8cb0-2d2ecae3905b" providerId="ADAL" clId="{407757F4-F99C-4719-AD8A-62E90B9820D2}" dt="2020-07-06T06:51:09.671" v="3966" actId="1076"/>
          <ac:spMkLst>
            <pc:docMk/>
            <pc:sldMk cId="2133845120" sldId="263"/>
            <ac:spMk id="7" creationId="{28914B58-D404-4824-9D1F-2532BBCBA62E}"/>
          </ac:spMkLst>
        </pc:spChg>
        <pc:spChg chg="add mod">
          <ac:chgData name="HongJae Hyoung" userId="436d5978-7279-4c9a-8cb0-2d2ecae3905b" providerId="ADAL" clId="{407757F4-F99C-4719-AD8A-62E90B9820D2}" dt="2020-07-06T06:51:09.671" v="3966" actId="1076"/>
          <ac:spMkLst>
            <pc:docMk/>
            <pc:sldMk cId="2133845120" sldId="263"/>
            <ac:spMk id="10" creationId="{F93D702F-F5E1-46E6-8701-81676BFEBDEF}"/>
          </ac:spMkLst>
        </pc:spChg>
        <pc:spChg chg="add mod">
          <ac:chgData name="HongJae Hyoung" userId="436d5978-7279-4c9a-8cb0-2d2ecae3905b" providerId="ADAL" clId="{407757F4-F99C-4719-AD8A-62E90B9820D2}" dt="2020-07-06T06:51:09.671" v="3966" actId="1076"/>
          <ac:spMkLst>
            <pc:docMk/>
            <pc:sldMk cId="2133845120" sldId="263"/>
            <ac:spMk id="11" creationId="{1F9B5CFD-E865-43F8-BAD1-C35B5FDA61C4}"/>
          </ac:spMkLst>
        </pc:spChg>
        <pc:spChg chg="add mod">
          <ac:chgData name="HongJae Hyoung" userId="436d5978-7279-4c9a-8cb0-2d2ecae3905b" providerId="ADAL" clId="{407757F4-F99C-4719-AD8A-62E90B9820D2}" dt="2020-07-06T06:51:13.357" v="3967" actId="1076"/>
          <ac:spMkLst>
            <pc:docMk/>
            <pc:sldMk cId="2133845120" sldId="263"/>
            <ac:spMk id="12" creationId="{2C788326-C635-4FD7-8D55-727C7B44F610}"/>
          </ac:spMkLst>
        </pc:spChg>
        <pc:spChg chg="add mod">
          <ac:chgData name="HongJae Hyoung" userId="436d5978-7279-4c9a-8cb0-2d2ecae3905b" providerId="ADAL" clId="{407757F4-F99C-4719-AD8A-62E90B9820D2}" dt="2020-07-06T06:51:17.309" v="3968" actId="1076"/>
          <ac:spMkLst>
            <pc:docMk/>
            <pc:sldMk cId="2133845120" sldId="263"/>
            <ac:spMk id="13" creationId="{2C6552A9-CB53-4712-B13E-7D46C9EA7283}"/>
          </ac:spMkLst>
        </pc:spChg>
        <pc:spChg chg="add mod">
          <ac:chgData name="HongJae Hyoung" userId="436d5978-7279-4c9a-8cb0-2d2ecae3905b" providerId="ADAL" clId="{407757F4-F99C-4719-AD8A-62E90B9820D2}" dt="2020-07-06T06:47:33.135" v="3845" actId="1076"/>
          <ac:spMkLst>
            <pc:docMk/>
            <pc:sldMk cId="2133845120" sldId="263"/>
            <ac:spMk id="14" creationId="{DF382AF3-CA89-4250-9644-1570CA1F59DB}"/>
          </ac:spMkLst>
        </pc:spChg>
        <pc:spChg chg="add mod">
          <ac:chgData name="HongJae Hyoung" userId="436d5978-7279-4c9a-8cb0-2d2ecae3905b" providerId="ADAL" clId="{407757F4-F99C-4719-AD8A-62E90B9820D2}" dt="2020-07-06T06:51:17.309" v="3968" actId="1076"/>
          <ac:spMkLst>
            <pc:docMk/>
            <pc:sldMk cId="2133845120" sldId="263"/>
            <ac:spMk id="15" creationId="{1309A884-2E9B-4601-90FE-4A654F7038AA}"/>
          </ac:spMkLst>
        </pc:spChg>
        <pc:spChg chg="add mod">
          <ac:chgData name="HongJae Hyoung" userId="436d5978-7279-4c9a-8cb0-2d2ecae3905b" providerId="ADAL" clId="{407757F4-F99C-4719-AD8A-62E90B9820D2}" dt="2020-07-06T06:50:32.253" v="3965" actId="14100"/>
          <ac:spMkLst>
            <pc:docMk/>
            <pc:sldMk cId="2133845120" sldId="263"/>
            <ac:spMk id="16" creationId="{1076280D-0EE4-4197-B720-7FC53563A5BF}"/>
          </ac:spMkLst>
        </pc:spChg>
        <pc:cxnChg chg="add mod">
          <ac:chgData name="HongJae Hyoung" userId="436d5978-7279-4c9a-8cb0-2d2ecae3905b" providerId="ADAL" clId="{407757F4-F99C-4719-AD8A-62E90B9820D2}" dt="2020-07-06T06:51:09.671" v="3966" actId="1076"/>
          <ac:cxnSpMkLst>
            <pc:docMk/>
            <pc:sldMk cId="2133845120" sldId="263"/>
            <ac:cxnSpMk id="8" creationId="{57516188-A5D6-4BE2-BA0B-FD7A0682CF89}"/>
          </ac:cxnSpMkLst>
        </pc:cxnChg>
        <pc:cxnChg chg="add mod">
          <ac:chgData name="HongJae Hyoung" userId="436d5978-7279-4c9a-8cb0-2d2ecae3905b" providerId="ADAL" clId="{407757F4-F99C-4719-AD8A-62E90B9820D2}" dt="2020-07-06T06:51:09.671" v="3966" actId="1076"/>
          <ac:cxnSpMkLst>
            <pc:docMk/>
            <pc:sldMk cId="2133845120" sldId="263"/>
            <ac:cxnSpMk id="9" creationId="{99397BE5-4351-4912-9ED1-AE4D435A238C}"/>
          </ac:cxnSpMkLst>
        </pc:cxnChg>
      </pc:sldChg>
      <pc:sldChg chg="addSp delSp modSp add modAnim">
        <pc:chgData name="HongJae Hyoung" userId="436d5978-7279-4c9a-8cb0-2d2ecae3905b" providerId="ADAL" clId="{407757F4-F99C-4719-AD8A-62E90B9820D2}" dt="2020-07-09T04:42:42.460" v="14549"/>
        <pc:sldMkLst>
          <pc:docMk/>
          <pc:sldMk cId="93252019" sldId="264"/>
        </pc:sldMkLst>
        <pc:spChg chg="mod">
          <ac:chgData name="HongJae Hyoung" userId="436d5978-7279-4c9a-8cb0-2d2ecae3905b" providerId="ADAL" clId="{407757F4-F99C-4719-AD8A-62E90B9820D2}" dt="2020-07-06T08:27:01.535" v="4107" actId="20577"/>
          <ac:spMkLst>
            <pc:docMk/>
            <pc:sldMk cId="93252019" sldId="264"/>
            <ac:spMk id="2" creationId="{769943CE-DEA7-471B-9737-0DEA59CFE323}"/>
          </ac:spMkLst>
        </pc:spChg>
        <pc:spChg chg="del">
          <ac:chgData name="HongJae Hyoung" userId="436d5978-7279-4c9a-8cb0-2d2ecae3905b" providerId="ADAL" clId="{407757F4-F99C-4719-AD8A-62E90B9820D2}" dt="2020-07-06T08:26:02.634" v="3970" actId="478"/>
          <ac:spMkLst>
            <pc:docMk/>
            <pc:sldMk cId="93252019" sldId="264"/>
            <ac:spMk id="3" creationId="{9729A18C-93AF-445F-A8DF-FC3AA57ED8E6}"/>
          </ac:spMkLst>
        </pc:spChg>
        <pc:spChg chg="add mod">
          <ac:chgData name="HongJae Hyoung" userId="436d5978-7279-4c9a-8cb0-2d2ecae3905b" providerId="ADAL" clId="{407757F4-F99C-4719-AD8A-62E90B9820D2}" dt="2020-07-06T08:27:36.283" v="4134" actId="1076"/>
          <ac:spMkLst>
            <pc:docMk/>
            <pc:sldMk cId="93252019" sldId="264"/>
            <ac:spMk id="4" creationId="{71C5F5C5-5D35-4F32-9773-EA181F04B8E7}"/>
          </ac:spMkLst>
        </pc:spChg>
        <pc:spChg chg="add mod">
          <ac:chgData name="HongJae Hyoung" userId="436d5978-7279-4c9a-8cb0-2d2ecae3905b" providerId="ADAL" clId="{407757F4-F99C-4719-AD8A-62E90B9820D2}" dt="2020-07-06T08:27:36.283" v="4134" actId="1076"/>
          <ac:spMkLst>
            <pc:docMk/>
            <pc:sldMk cId="93252019" sldId="264"/>
            <ac:spMk id="5" creationId="{FA6071E0-18C5-400D-8081-DC124F5D6643}"/>
          </ac:spMkLst>
        </pc:spChg>
        <pc:spChg chg="add mod">
          <ac:chgData name="HongJae Hyoung" userId="436d5978-7279-4c9a-8cb0-2d2ecae3905b" providerId="ADAL" clId="{407757F4-F99C-4719-AD8A-62E90B9820D2}" dt="2020-07-06T08:27:36.283" v="4134" actId="1076"/>
          <ac:spMkLst>
            <pc:docMk/>
            <pc:sldMk cId="93252019" sldId="264"/>
            <ac:spMk id="6" creationId="{E6A9C0A2-8763-41C4-855C-E76E5EB32849}"/>
          </ac:spMkLst>
        </pc:spChg>
        <pc:spChg chg="add mod">
          <ac:chgData name="HongJae Hyoung" userId="436d5978-7279-4c9a-8cb0-2d2ecae3905b" providerId="ADAL" clId="{407757F4-F99C-4719-AD8A-62E90B9820D2}" dt="2020-07-06T08:27:36.283" v="4134" actId="1076"/>
          <ac:spMkLst>
            <pc:docMk/>
            <pc:sldMk cId="93252019" sldId="264"/>
            <ac:spMk id="9" creationId="{60B8464F-1028-4AFE-94B8-B1D9A9157CEF}"/>
          </ac:spMkLst>
        </pc:spChg>
        <pc:spChg chg="add mod">
          <ac:chgData name="HongJae Hyoung" userId="436d5978-7279-4c9a-8cb0-2d2ecae3905b" providerId="ADAL" clId="{407757F4-F99C-4719-AD8A-62E90B9820D2}" dt="2020-07-06T08:29:04.426" v="4241" actId="1076"/>
          <ac:spMkLst>
            <pc:docMk/>
            <pc:sldMk cId="93252019" sldId="264"/>
            <ac:spMk id="10" creationId="{DA915172-184E-4896-B0EE-6D31CE62046D}"/>
          </ac:spMkLst>
        </pc:spChg>
        <pc:spChg chg="add mod">
          <ac:chgData name="HongJae Hyoung" userId="436d5978-7279-4c9a-8cb0-2d2ecae3905b" providerId="ADAL" clId="{407757F4-F99C-4719-AD8A-62E90B9820D2}" dt="2020-07-06T08:30:42.986" v="4244" actId="1076"/>
          <ac:spMkLst>
            <pc:docMk/>
            <pc:sldMk cId="93252019" sldId="264"/>
            <ac:spMk id="11" creationId="{5E512F9F-65A0-4C73-B01B-016EDDB82847}"/>
          </ac:spMkLst>
        </pc:spChg>
        <pc:spChg chg="add mod">
          <ac:chgData name="HongJae Hyoung" userId="436d5978-7279-4c9a-8cb0-2d2ecae3905b" providerId="ADAL" clId="{407757F4-F99C-4719-AD8A-62E90B9820D2}" dt="2020-07-06T08:33:34.209" v="4312" actId="1076"/>
          <ac:spMkLst>
            <pc:docMk/>
            <pc:sldMk cId="93252019" sldId="264"/>
            <ac:spMk id="12" creationId="{7C7F4FDC-E121-4C26-9A93-CCC5F06FA616}"/>
          </ac:spMkLst>
        </pc:spChg>
        <pc:spChg chg="add mod">
          <ac:chgData name="HongJae Hyoung" userId="436d5978-7279-4c9a-8cb0-2d2ecae3905b" providerId="ADAL" clId="{407757F4-F99C-4719-AD8A-62E90B9820D2}" dt="2020-07-06T08:35:13.740" v="4418" actId="20577"/>
          <ac:spMkLst>
            <pc:docMk/>
            <pc:sldMk cId="93252019" sldId="264"/>
            <ac:spMk id="13" creationId="{08817053-05B4-421B-A606-370014DC1BF5}"/>
          </ac:spMkLst>
        </pc:spChg>
        <pc:spChg chg="add mod">
          <ac:chgData name="HongJae Hyoung" userId="436d5978-7279-4c9a-8cb0-2d2ecae3905b" providerId="ADAL" clId="{407757F4-F99C-4719-AD8A-62E90B9820D2}" dt="2020-07-06T08:37:21.820" v="4434" actId="1076"/>
          <ac:spMkLst>
            <pc:docMk/>
            <pc:sldMk cId="93252019" sldId="264"/>
            <ac:spMk id="15" creationId="{C9DF402C-8639-41EA-8A5B-922E1235D914}"/>
          </ac:spMkLst>
        </pc:spChg>
        <pc:spChg chg="add mod">
          <ac:chgData name="HongJae Hyoung" userId="436d5978-7279-4c9a-8cb0-2d2ecae3905b" providerId="ADAL" clId="{407757F4-F99C-4719-AD8A-62E90B9820D2}" dt="2020-07-06T08:37:26.144" v="4436" actId="571"/>
          <ac:spMkLst>
            <pc:docMk/>
            <pc:sldMk cId="93252019" sldId="264"/>
            <ac:spMk id="16" creationId="{4259CA15-51DC-4A8C-93A7-9F699098FC2B}"/>
          </ac:spMkLst>
        </pc:spChg>
        <pc:spChg chg="add mod">
          <ac:chgData name="HongJae Hyoung" userId="436d5978-7279-4c9a-8cb0-2d2ecae3905b" providerId="ADAL" clId="{407757F4-F99C-4719-AD8A-62E90B9820D2}" dt="2020-07-06T08:38:04.897" v="4464" actId="1076"/>
          <ac:spMkLst>
            <pc:docMk/>
            <pc:sldMk cId="93252019" sldId="264"/>
            <ac:spMk id="17" creationId="{31512717-C919-4A2F-8D89-D5E61C23C6B6}"/>
          </ac:spMkLst>
        </pc:spChg>
        <pc:spChg chg="add mod">
          <ac:chgData name="HongJae Hyoung" userId="436d5978-7279-4c9a-8cb0-2d2ecae3905b" providerId="ADAL" clId="{407757F4-F99C-4719-AD8A-62E90B9820D2}" dt="2020-07-06T08:38:40.097" v="4518" actId="1076"/>
          <ac:spMkLst>
            <pc:docMk/>
            <pc:sldMk cId="93252019" sldId="264"/>
            <ac:spMk id="18" creationId="{39C3F4CD-37B7-4FB8-BEAA-73943CF46545}"/>
          </ac:spMkLst>
        </pc:spChg>
        <pc:picChg chg="add mod">
          <ac:chgData name="HongJae Hyoung" userId="436d5978-7279-4c9a-8cb0-2d2ecae3905b" providerId="ADAL" clId="{407757F4-F99C-4719-AD8A-62E90B9820D2}" dt="2020-07-06T08:37:22.433" v="4435" actId="1076"/>
          <ac:picMkLst>
            <pc:docMk/>
            <pc:sldMk cId="93252019" sldId="264"/>
            <ac:picMk id="14" creationId="{85984B65-25C1-4F07-85ED-0667F3A65ACA}"/>
          </ac:picMkLst>
        </pc:picChg>
        <pc:cxnChg chg="add mod">
          <ac:chgData name="HongJae Hyoung" userId="436d5978-7279-4c9a-8cb0-2d2ecae3905b" providerId="ADAL" clId="{407757F4-F99C-4719-AD8A-62E90B9820D2}" dt="2020-07-06T08:27:36.283" v="4134" actId="1076"/>
          <ac:cxnSpMkLst>
            <pc:docMk/>
            <pc:sldMk cId="93252019" sldId="264"/>
            <ac:cxnSpMk id="7" creationId="{8DB319A9-9F90-4933-B5DE-0294B67C348F}"/>
          </ac:cxnSpMkLst>
        </pc:cxnChg>
        <pc:cxnChg chg="add mod">
          <ac:chgData name="HongJae Hyoung" userId="436d5978-7279-4c9a-8cb0-2d2ecae3905b" providerId="ADAL" clId="{407757F4-F99C-4719-AD8A-62E90B9820D2}" dt="2020-07-06T08:27:36.283" v="4134" actId="1076"/>
          <ac:cxnSpMkLst>
            <pc:docMk/>
            <pc:sldMk cId="93252019" sldId="264"/>
            <ac:cxnSpMk id="8" creationId="{FE2FC362-6B27-44FF-8824-4C667FEE5BAF}"/>
          </ac:cxnSpMkLst>
        </pc:cxnChg>
      </pc:sldChg>
      <pc:sldChg chg="addSp delSp modSp add modAnim">
        <pc:chgData name="HongJae Hyoung" userId="436d5978-7279-4c9a-8cb0-2d2ecae3905b" providerId="ADAL" clId="{407757F4-F99C-4719-AD8A-62E90B9820D2}" dt="2020-07-09T04:44:01.706" v="14600" actId="20577"/>
        <pc:sldMkLst>
          <pc:docMk/>
          <pc:sldMk cId="3882292196" sldId="265"/>
        </pc:sldMkLst>
        <pc:spChg chg="mod">
          <ac:chgData name="HongJae Hyoung" userId="436d5978-7279-4c9a-8cb0-2d2ecae3905b" providerId="ADAL" clId="{407757F4-F99C-4719-AD8A-62E90B9820D2}" dt="2020-07-06T08:42:13.738" v="4625" actId="20577"/>
          <ac:spMkLst>
            <pc:docMk/>
            <pc:sldMk cId="3882292196" sldId="265"/>
            <ac:spMk id="2" creationId="{06D9AFA2-7D98-403D-8B97-BD98C824F7B8}"/>
          </ac:spMkLst>
        </pc:spChg>
        <pc:spChg chg="del">
          <ac:chgData name="HongJae Hyoung" userId="436d5978-7279-4c9a-8cb0-2d2ecae3905b" providerId="ADAL" clId="{407757F4-F99C-4719-AD8A-62E90B9820D2}" dt="2020-07-06T08:42:22.701" v="4626" actId="478"/>
          <ac:spMkLst>
            <pc:docMk/>
            <pc:sldMk cId="3882292196" sldId="265"/>
            <ac:spMk id="3" creationId="{8616FA66-80B8-4872-B768-98BDE55E2183}"/>
          </ac:spMkLst>
        </pc:spChg>
        <pc:spChg chg="add mod">
          <ac:chgData name="HongJae Hyoung" userId="436d5978-7279-4c9a-8cb0-2d2ecae3905b" providerId="ADAL" clId="{407757F4-F99C-4719-AD8A-62E90B9820D2}" dt="2020-07-06T08:42:40.837" v="4630" actId="1076"/>
          <ac:spMkLst>
            <pc:docMk/>
            <pc:sldMk cId="3882292196" sldId="265"/>
            <ac:spMk id="4" creationId="{2759EEA2-77C5-439F-8135-AE2DF3570A95}"/>
          </ac:spMkLst>
        </pc:spChg>
        <pc:spChg chg="add mod">
          <ac:chgData name="HongJae Hyoung" userId="436d5978-7279-4c9a-8cb0-2d2ecae3905b" providerId="ADAL" clId="{407757F4-F99C-4719-AD8A-62E90B9820D2}" dt="2020-07-06T08:43:05.243" v="4686" actId="1076"/>
          <ac:spMkLst>
            <pc:docMk/>
            <pc:sldMk cId="3882292196" sldId="265"/>
            <ac:spMk id="5" creationId="{51A65B38-CABC-4918-B2B1-9DB46C9F9CFC}"/>
          </ac:spMkLst>
        </pc:spChg>
        <pc:spChg chg="add mod">
          <ac:chgData name="HongJae Hyoung" userId="436d5978-7279-4c9a-8cb0-2d2ecae3905b" providerId="ADAL" clId="{407757F4-F99C-4719-AD8A-62E90B9820D2}" dt="2020-07-09T04:43:20.465" v="14564" actId="1035"/>
          <ac:spMkLst>
            <pc:docMk/>
            <pc:sldMk cId="3882292196" sldId="265"/>
            <ac:spMk id="6" creationId="{6465E929-6078-4FC3-B557-CDFD7A55981B}"/>
          </ac:spMkLst>
        </pc:spChg>
        <pc:spChg chg="add mod">
          <ac:chgData name="HongJae Hyoung" userId="436d5978-7279-4c9a-8cb0-2d2ecae3905b" providerId="ADAL" clId="{407757F4-F99C-4719-AD8A-62E90B9820D2}" dt="2020-07-09T04:43:20.465" v="14564" actId="1035"/>
          <ac:spMkLst>
            <pc:docMk/>
            <pc:sldMk cId="3882292196" sldId="265"/>
            <ac:spMk id="7" creationId="{69826CF4-2BD4-4198-9948-F425E7331C5B}"/>
          </ac:spMkLst>
        </pc:spChg>
        <pc:spChg chg="add mod">
          <ac:chgData name="HongJae Hyoung" userId="436d5978-7279-4c9a-8cb0-2d2ecae3905b" providerId="ADAL" clId="{407757F4-F99C-4719-AD8A-62E90B9820D2}" dt="2020-07-06T08:51:05.588" v="5236" actId="1076"/>
          <ac:spMkLst>
            <pc:docMk/>
            <pc:sldMk cId="3882292196" sldId="265"/>
            <ac:spMk id="8" creationId="{D14E6E53-24BF-4A68-B08F-A1A6AEA10C11}"/>
          </ac:spMkLst>
        </pc:spChg>
        <pc:spChg chg="add mod">
          <ac:chgData name="HongJae Hyoung" userId="436d5978-7279-4c9a-8cb0-2d2ecae3905b" providerId="ADAL" clId="{407757F4-F99C-4719-AD8A-62E90B9820D2}" dt="2020-07-06T08:51:05.588" v="5236" actId="1076"/>
          <ac:spMkLst>
            <pc:docMk/>
            <pc:sldMk cId="3882292196" sldId="265"/>
            <ac:spMk id="9" creationId="{B026A217-3603-4ABF-BF69-D08CABFD44EC}"/>
          </ac:spMkLst>
        </pc:spChg>
        <pc:spChg chg="add del mod">
          <ac:chgData name="HongJae Hyoung" userId="436d5978-7279-4c9a-8cb0-2d2ecae3905b" providerId="ADAL" clId="{407757F4-F99C-4719-AD8A-62E90B9820D2}" dt="2020-07-06T08:47:07.860" v="4918" actId="478"/>
          <ac:spMkLst>
            <pc:docMk/>
            <pc:sldMk cId="3882292196" sldId="265"/>
            <ac:spMk id="10" creationId="{FA8AB319-1C78-4DDC-9005-1F37DEF47352}"/>
          </ac:spMkLst>
        </pc:spChg>
        <pc:spChg chg="add del mod">
          <ac:chgData name="HongJae Hyoung" userId="436d5978-7279-4c9a-8cb0-2d2ecae3905b" providerId="ADAL" clId="{407757F4-F99C-4719-AD8A-62E90B9820D2}" dt="2020-07-06T08:47:49.528" v="4965"/>
          <ac:spMkLst>
            <pc:docMk/>
            <pc:sldMk cId="3882292196" sldId="265"/>
            <ac:spMk id="11" creationId="{005991C6-2A85-4FB8-9E26-F8E9B70882E5}"/>
          </ac:spMkLst>
        </pc:spChg>
        <pc:spChg chg="add mod">
          <ac:chgData name="HongJae Hyoung" userId="436d5978-7279-4c9a-8cb0-2d2ecae3905b" providerId="ADAL" clId="{407757F4-F99C-4719-AD8A-62E90B9820D2}" dt="2020-07-09T04:44:01.706" v="14600" actId="20577"/>
          <ac:spMkLst>
            <pc:docMk/>
            <pc:sldMk cId="3882292196" sldId="265"/>
            <ac:spMk id="12" creationId="{CDDAAA45-74BD-4EEC-B94A-690093EA69B8}"/>
          </ac:spMkLst>
        </pc:spChg>
        <pc:spChg chg="add mod">
          <ac:chgData name="HongJae Hyoung" userId="436d5978-7279-4c9a-8cb0-2d2ecae3905b" providerId="ADAL" clId="{407757F4-F99C-4719-AD8A-62E90B9820D2}" dt="2020-07-06T08:51:05.588" v="5236" actId="1076"/>
          <ac:spMkLst>
            <pc:docMk/>
            <pc:sldMk cId="3882292196" sldId="265"/>
            <ac:spMk id="13" creationId="{F4402085-982D-489A-B173-EC7502556952}"/>
          </ac:spMkLst>
        </pc:spChg>
        <pc:spChg chg="add mod">
          <ac:chgData name="HongJae Hyoung" userId="436d5978-7279-4c9a-8cb0-2d2ecae3905b" providerId="ADAL" clId="{407757F4-F99C-4719-AD8A-62E90B9820D2}" dt="2020-07-06T08:51:05.588" v="5236" actId="1076"/>
          <ac:spMkLst>
            <pc:docMk/>
            <pc:sldMk cId="3882292196" sldId="265"/>
            <ac:spMk id="14" creationId="{2AAE518B-8480-470F-8E3E-DD6535048C7E}"/>
          </ac:spMkLst>
        </pc:spChg>
      </pc:sldChg>
      <pc:sldChg chg="addSp delSp modSp add">
        <pc:chgData name="HongJae Hyoung" userId="436d5978-7279-4c9a-8cb0-2d2ecae3905b" providerId="ADAL" clId="{407757F4-F99C-4719-AD8A-62E90B9820D2}" dt="2020-07-06T10:35:49.589" v="6189" actId="114"/>
        <pc:sldMkLst>
          <pc:docMk/>
          <pc:sldMk cId="3014935391" sldId="266"/>
        </pc:sldMkLst>
        <pc:spChg chg="mod">
          <ac:chgData name="HongJae Hyoung" userId="436d5978-7279-4c9a-8cb0-2d2ecae3905b" providerId="ADAL" clId="{407757F4-F99C-4719-AD8A-62E90B9820D2}" dt="2020-07-06T10:27:54.286" v="5987" actId="27636"/>
          <ac:spMkLst>
            <pc:docMk/>
            <pc:sldMk cId="3014935391" sldId="266"/>
            <ac:spMk id="2" creationId="{8437933D-F91B-4AE4-9862-DB5A4D7BED67}"/>
          </ac:spMkLst>
        </pc:spChg>
        <pc:spChg chg="del">
          <ac:chgData name="HongJae Hyoung" userId="436d5978-7279-4c9a-8cb0-2d2ecae3905b" providerId="ADAL" clId="{407757F4-F99C-4719-AD8A-62E90B9820D2}" dt="2020-07-06T10:19:34.165" v="5380" actId="478"/>
          <ac:spMkLst>
            <pc:docMk/>
            <pc:sldMk cId="3014935391" sldId="266"/>
            <ac:spMk id="3" creationId="{8380B1F8-318A-433D-A965-046B6BB56869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4" creationId="{B69EF38C-3270-498E-94B1-6C502CBFA69E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5" creationId="{CBD6B8BB-7921-472E-B62F-7E845918EB9E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6" creationId="{46CD8A7F-AF47-476B-B5CE-C9B9E34DAB04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9" creationId="{33530A0B-727A-466C-A53E-F1A44AECA9AC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10" creationId="{F1C6EE65-115B-4513-86C9-7E1AB5EE184E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11" creationId="{7C847114-2B1B-4625-AFAE-00EB2D2C9065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12" creationId="{BB0F4AB9-E5D7-4621-BBD7-AA0C1F8B9C1C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15" creationId="{B4136C20-A984-4185-A5C8-A235F077E6B1}"/>
          </ac:spMkLst>
        </pc:spChg>
        <pc:spChg chg="add mod">
          <ac:chgData name="HongJae Hyoung" userId="436d5978-7279-4c9a-8cb0-2d2ecae3905b" providerId="ADAL" clId="{407757F4-F99C-4719-AD8A-62E90B9820D2}" dt="2020-07-06T10:35:49.589" v="6189" actId="114"/>
          <ac:spMkLst>
            <pc:docMk/>
            <pc:sldMk cId="3014935391" sldId="266"/>
            <ac:spMk id="16" creationId="{809731F0-F30B-44A9-B320-BB9736DAFC00}"/>
          </ac:spMkLst>
        </pc:spChg>
        <pc:spChg chg="add mod">
          <ac:chgData name="HongJae Hyoung" userId="436d5978-7279-4c9a-8cb0-2d2ecae3905b" providerId="ADAL" clId="{407757F4-F99C-4719-AD8A-62E90B9820D2}" dt="2020-07-06T10:35:47.584" v="6188" actId="114"/>
          <ac:spMkLst>
            <pc:docMk/>
            <pc:sldMk cId="3014935391" sldId="266"/>
            <ac:spMk id="19" creationId="{DCC78CAF-E45B-4085-A99B-ED6DFE985303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20" creationId="{50D0F467-53F3-4F28-967D-04DB191D13DE}"/>
          </ac:spMkLst>
        </pc:spChg>
        <pc:spChg chg="add mod">
          <ac:chgData name="HongJae Hyoung" userId="436d5978-7279-4c9a-8cb0-2d2ecae3905b" providerId="ADAL" clId="{407757F4-F99C-4719-AD8A-62E90B9820D2}" dt="2020-07-06T10:27:36.724" v="5929" actId="1076"/>
          <ac:spMkLst>
            <pc:docMk/>
            <pc:sldMk cId="3014935391" sldId="266"/>
            <ac:spMk id="21" creationId="{1B35D8D0-B804-4F5F-995A-B080C1865BE9}"/>
          </ac:spMkLst>
        </pc:spChg>
        <pc:cxnChg chg="add mod">
          <ac:chgData name="HongJae Hyoung" userId="436d5978-7279-4c9a-8cb0-2d2ecae3905b" providerId="ADAL" clId="{407757F4-F99C-4719-AD8A-62E90B9820D2}" dt="2020-07-06T10:27:36.724" v="5929" actId="1076"/>
          <ac:cxnSpMkLst>
            <pc:docMk/>
            <pc:sldMk cId="3014935391" sldId="266"/>
            <ac:cxnSpMk id="7" creationId="{27A163C2-B89E-4417-B712-104071E228E0}"/>
          </ac:cxnSpMkLst>
        </pc:cxnChg>
        <pc:cxnChg chg="add mod">
          <ac:chgData name="HongJae Hyoung" userId="436d5978-7279-4c9a-8cb0-2d2ecae3905b" providerId="ADAL" clId="{407757F4-F99C-4719-AD8A-62E90B9820D2}" dt="2020-07-06T10:27:36.724" v="5929" actId="1076"/>
          <ac:cxnSpMkLst>
            <pc:docMk/>
            <pc:sldMk cId="3014935391" sldId="266"/>
            <ac:cxnSpMk id="8" creationId="{DD0D534F-42BB-499A-ADE9-A33772723ECD}"/>
          </ac:cxnSpMkLst>
        </pc:cxnChg>
        <pc:cxnChg chg="add mod">
          <ac:chgData name="HongJae Hyoung" userId="436d5978-7279-4c9a-8cb0-2d2ecae3905b" providerId="ADAL" clId="{407757F4-F99C-4719-AD8A-62E90B9820D2}" dt="2020-07-06T10:27:36.724" v="5929" actId="1076"/>
          <ac:cxnSpMkLst>
            <pc:docMk/>
            <pc:sldMk cId="3014935391" sldId="266"/>
            <ac:cxnSpMk id="13" creationId="{A6B3D9BC-8C32-49E4-A6D4-40596744E7A0}"/>
          </ac:cxnSpMkLst>
        </pc:cxnChg>
        <pc:cxnChg chg="add mod">
          <ac:chgData name="HongJae Hyoung" userId="436d5978-7279-4c9a-8cb0-2d2ecae3905b" providerId="ADAL" clId="{407757F4-F99C-4719-AD8A-62E90B9820D2}" dt="2020-07-06T10:27:36.724" v="5929" actId="1076"/>
          <ac:cxnSpMkLst>
            <pc:docMk/>
            <pc:sldMk cId="3014935391" sldId="266"/>
            <ac:cxnSpMk id="14" creationId="{3778B43C-8C4B-4432-B268-61D5AF17B1F6}"/>
          </ac:cxnSpMkLst>
        </pc:cxnChg>
        <pc:cxnChg chg="add mod">
          <ac:chgData name="HongJae Hyoung" userId="436d5978-7279-4c9a-8cb0-2d2ecae3905b" providerId="ADAL" clId="{407757F4-F99C-4719-AD8A-62E90B9820D2}" dt="2020-07-06T10:27:36.724" v="5929" actId="1076"/>
          <ac:cxnSpMkLst>
            <pc:docMk/>
            <pc:sldMk cId="3014935391" sldId="266"/>
            <ac:cxnSpMk id="18" creationId="{97857750-12AA-42EF-9AF4-35CDC4463F72}"/>
          </ac:cxnSpMkLst>
        </pc:cxnChg>
      </pc:sldChg>
      <pc:sldChg chg="addSp delSp modSp add modAnim">
        <pc:chgData name="HongJae Hyoung" userId="436d5978-7279-4c9a-8cb0-2d2ecae3905b" providerId="ADAL" clId="{407757F4-F99C-4719-AD8A-62E90B9820D2}" dt="2020-07-06T10:36:17.277" v="6202"/>
        <pc:sldMkLst>
          <pc:docMk/>
          <pc:sldMk cId="1638025169" sldId="267"/>
        </pc:sldMkLst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4" creationId="{B69EF38C-3270-498E-94B1-6C502CBFA69E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5" creationId="{CBD6B8BB-7921-472E-B62F-7E845918EB9E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6" creationId="{46CD8A7F-AF47-476B-B5CE-C9B9E34DAB04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10" creationId="{F1C6EE65-115B-4513-86C9-7E1AB5EE184E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11" creationId="{7C847114-2B1B-4625-AFAE-00EB2D2C9065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12" creationId="{BB0F4AB9-E5D7-4621-BBD7-AA0C1F8B9C1C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15" creationId="{B4136C20-A984-4185-A5C8-A235F077E6B1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16" creationId="{809731F0-F30B-44A9-B320-BB9736DAFC00}"/>
          </ac:spMkLst>
        </pc:spChg>
        <pc:spChg chg="add mod">
          <ac:chgData name="HongJae Hyoung" userId="436d5978-7279-4c9a-8cb0-2d2ecae3905b" providerId="ADAL" clId="{407757F4-F99C-4719-AD8A-62E90B9820D2}" dt="2020-07-06T10:31:57.887" v="6086" actId="1076"/>
          <ac:spMkLst>
            <pc:docMk/>
            <pc:sldMk cId="1638025169" sldId="267"/>
            <ac:spMk id="17" creationId="{23BE4A70-67C7-49FA-AA26-AFBDD6053D0B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19" creationId="{DCC78CAF-E45B-4085-A99B-ED6DFE985303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20" creationId="{50D0F467-53F3-4F28-967D-04DB191D13DE}"/>
          </ac:spMkLst>
        </pc:spChg>
        <pc:spChg chg="del">
          <ac:chgData name="HongJae Hyoung" userId="436d5978-7279-4c9a-8cb0-2d2ecae3905b" providerId="ADAL" clId="{407757F4-F99C-4719-AD8A-62E90B9820D2}" dt="2020-07-06T10:28:03.576" v="5989" actId="478"/>
          <ac:spMkLst>
            <pc:docMk/>
            <pc:sldMk cId="1638025169" sldId="267"/>
            <ac:spMk id="21" creationId="{1B35D8D0-B804-4F5F-995A-B080C1865BE9}"/>
          </ac:spMkLst>
        </pc:spChg>
        <pc:spChg chg="add mod">
          <ac:chgData name="HongJae Hyoung" userId="436d5978-7279-4c9a-8cb0-2d2ecae3905b" providerId="ADAL" clId="{407757F4-F99C-4719-AD8A-62E90B9820D2}" dt="2020-07-06T10:31:57.887" v="6086" actId="1076"/>
          <ac:spMkLst>
            <pc:docMk/>
            <pc:sldMk cId="1638025169" sldId="267"/>
            <ac:spMk id="22" creationId="{6CB71A5D-4EB1-4EE0-9088-301ED610F25F}"/>
          </ac:spMkLst>
        </pc:spChg>
        <pc:spChg chg="add mod">
          <ac:chgData name="HongJae Hyoung" userId="436d5978-7279-4c9a-8cb0-2d2ecae3905b" providerId="ADAL" clId="{407757F4-F99C-4719-AD8A-62E90B9820D2}" dt="2020-07-06T10:31:57.887" v="6086" actId="1076"/>
          <ac:spMkLst>
            <pc:docMk/>
            <pc:sldMk cId="1638025169" sldId="267"/>
            <ac:spMk id="23" creationId="{0755401B-FBBC-49A2-954E-FD8ACA6E385C}"/>
          </ac:spMkLst>
        </pc:spChg>
        <pc:spChg chg="add mod">
          <ac:chgData name="HongJae Hyoung" userId="436d5978-7279-4c9a-8cb0-2d2ecae3905b" providerId="ADAL" clId="{407757F4-F99C-4719-AD8A-62E90B9820D2}" dt="2020-07-06T10:31:57.887" v="6086" actId="1076"/>
          <ac:spMkLst>
            <pc:docMk/>
            <pc:sldMk cId="1638025169" sldId="267"/>
            <ac:spMk id="24" creationId="{C9D69A3A-A400-4A19-8335-A44F4C2A12C2}"/>
          </ac:spMkLst>
        </pc:spChg>
        <pc:spChg chg="add mod">
          <ac:chgData name="HongJae Hyoung" userId="436d5978-7279-4c9a-8cb0-2d2ecae3905b" providerId="ADAL" clId="{407757F4-F99C-4719-AD8A-62E90B9820D2}" dt="2020-07-06T10:31:57.887" v="6086" actId="1076"/>
          <ac:spMkLst>
            <pc:docMk/>
            <pc:sldMk cId="1638025169" sldId="267"/>
            <ac:spMk id="25" creationId="{91333F69-77EC-4A85-94BA-B5609EFB4223}"/>
          </ac:spMkLst>
        </pc:spChg>
        <pc:spChg chg="add mod">
          <ac:chgData name="HongJae Hyoung" userId="436d5978-7279-4c9a-8cb0-2d2ecae3905b" providerId="ADAL" clId="{407757F4-F99C-4719-AD8A-62E90B9820D2}" dt="2020-07-06T10:31:57.887" v="6086" actId="1076"/>
          <ac:spMkLst>
            <pc:docMk/>
            <pc:sldMk cId="1638025169" sldId="267"/>
            <ac:spMk id="26" creationId="{9D886C6D-9439-4E83-A1E1-5A083B5C360D}"/>
          </ac:spMkLst>
        </pc:spChg>
        <pc:spChg chg="add mod">
          <ac:chgData name="HongJae Hyoung" userId="436d5978-7279-4c9a-8cb0-2d2ecae3905b" providerId="ADAL" clId="{407757F4-F99C-4719-AD8A-62E90B9820D2}" dt="2020-07-06T10:31:57.887" v="6086" actId="1076"/>
          <ac:spMkLst>
            <pc:docMk/>
            <pc:sldMk cId="1638025169" sldId="267"/>
            <ac:spMk id="27" creationId="{8C901E1C-3895-4A0F-8DA1-BD870B808FB2}"/>
          </ac:spMkLst>
        </pc:spChg>
        <pc:spChg chg="add mod">
          <ac:chgData name="HongJae Hyoung" userId="436d5978-7279-4c9a-8cb0-2d2ecae3905b" providerId="ADAL" clId="{407757F4-F99C-4719-AD8A-62E90B9820D2}" dt="2020-07-06T10:36:06.765" v="6200" actId="1038"/>
          <ac:spMkLst>
            <pc:docMk/>
            <pc:sldMk cId="1638025169" sldId="267"/>
            <ac:spMk id="28" creationId="{05DB87BC-FEBC-4E52-BA17-BDA68B41E1C2}"/>
          </ac:spMkLst>
        </pc:spChg>
        <pc:picChg chg="add mod">
          <ac:chgData name="HongJae Hyoung" userId="436d5978-7279-4c9a-8cb0-2d2ecae3905b" providerId="ADAL" clId="{407757F4-F99C-4719-AD8A-62E90B9820D2}" dt="2020-07-06T10:31:57.887" v="6086" actId="1076"/>
          <ac:picMkLst>
            <pc:docMk/>
            <pc:sldMk cId="1638025169" sldId="267"/>
            <ac:picMk id="3" creationId="{FFCCD317-EA3A-47CC-8F32-16CF0B68F176}"/>
          </ac:picMkLst>
        </pc:picChg>
        <pc:cxnChg chg="del mod">
          <ac:chgData name="HongJae Hyoung" userId="436d5978-7279-4c9a-8cb0-2d2ecae3905b" providerId="ADAL" clId="{407757F4-F99C-4719-AD8A-62E90B9820D2}" dt="2020-07-06T10:28:03.576" v="5989" actId="478"/>
          <ac:cxnSpMkLst>
            <pc:docMk/>
            <pc:sldMk cId="1638025169" sldId="267"/>
            <ac:cxnSpMk id="7" creationId="{27A163C2-B89E-4417-B712-104071E228E0}"/>
          </ac:cxnSpMkLst>
        </pc:cxnChg>
        <pc:cxnChg chg="del">
          <ac:chgData name="HongJae Hyoung" userId="436d5978-7279-4c9a-8cb0-2d2ecae3905b" providerId="ADAL" clId="{407757F4-F99C-4719-AD8A-62E90B9820D2}" dt="2020-07-06T10:28:03.576" v="5989" actId="478"/>
          <ac:cxnSpMkLst>
            <pc:docMk/>
            <pc:sldMk cId="1638025169" sldId="267"/>
            <ac:cxnSpMk id="8" creationId="{DD0D534F-42BB-499A-ADE9-A33772723ECD}"/>
          </ac:cxnSpMkLst>
        </pc:cxnChg>
        <pc:cxnChg chg="del mod">
          <ac:chgData name="HongJae Hyoung" userId="436d5978-7279-4c9a-8cb0-2d2ecae3905b" providerId="ADAL" clId="{407757F4-F99C-4719-AD8A-62E90B9820D2}" dt="2020-07-06T10:28:03.576" v="5989" actId="478"/>
          <ac:cxnSpMkLst>
            <pc:docMk/>
            <pc:sldMk cId="1638025169" sldId="267"/>
            <ac:cxnSpMk id="13" creationId="{A6B3D9BC-8C32-49E4-A6D4-40596744E7A0}"/>
          </ac:cxnSpMkLst>
        </pc:cxnChg>
        <pc:cxnChg chg="del">
          <ac:chgData name="HongJae Hyoung" userId="436d5978-7279-4c9a-8cb0-2d2ecae3905b" providerId="ADAL" clId="{407757F4-F99C-4719-AD8A-62E90B9820D2}" dt="2020-07-06T10:28:03.576" v="5989" actId="478"/>
          <ac:cxnSpMkLst>
            <pc:docMk/>
            <pc:sldMk cId="1638025169" sldId="267"/>
            <ac:cxnSpMk id="14" creationId="{3778B43C-8C4B-4432-B268-61D5AF17B1F6}"/>
          </ac:cxnSpMkLst>
        </pc:cxnChg>
        <pc:cxnChg chg="del">
          <ac:chgData name="HongJae Hyoung" userId="436d5978-7279-4c9a-8cb0-2d2ecae3905b" providerId="ADAL" clId="{407757F4-F99C-4719-AD8A-62E90B9820D2}" dt="2020-07-06T10:28:03.576" v="5989" actId="478"/>
          <ac:cxnSpMkLst>
            <pc:docMk/>
            <pc:sldMk cId="1638025169" sldId="267"/>
            <ac:cxnSpMk id="18" creationId="{97857750-12AA-42EF-9AF4-35CDC4463F72}"/>
          </ac:cxnSpMkLst>
        </pc:cxnChg>
      </pc:sldChg>
      <pc:sldChg chg="addSp delSp modSp add modAnim">
        <pc:chgData name="HongJae Hyoung" userId="436d5978-7279-4c9a-8cb0-2d2ecae3905b" providerId="ADAL" clId="{407757F4-F99C-4719-AD8A-62E90B9820D2}" dt="2020-07-06T10:52:34.768" v="6666" actId="20577"/>
        <pc:sldMkLst>
          <pc:docMk/>
          <pc:sldMk cId="3871397633" sldId="268"/>
        </pc:sldMkLst>
        <pc:spChg chg="mod">
          <ac:chgData name="HongJae Hyoung" userId="436d5978-7279-4c9a-8cb0-2d2ecae3905b" providerId="ADAL" clId="{407757F4-F99C-4719-AD8A-62E90B9820D2}" dt="2020-07-06T10:34:04.610" v="6094" actId="404"/>
          <ac:spMkLst>
            <pc:docMk/>
            <pc:sldMk cId="3871397633" sldId="268"/>
            <ac:spMk id="2" creationId="{09D835B8-9B0A-469E-8E38-0FA004F49F2D}"/>
          </ac:spMkLst>
        </pc:spChg>
        <pc:spChg chg="del">
          <ac:chgData name="HongJae Hyoung" userId="436d5978-7279-4c9a-8cb0-2d2ecae3905b" providerId="ADAL" clId="{407757F4-F99C-4719-AD8A-62E90B9820D2}" dt="2020-07-06T10:34:16.989" v="6095" actId="478"/>
          <ac:spMkLst>
            <pc:docMk/>
            <pc:sldMk cId="3871397633" sldId="268"/>
            <ac:spMk id="3" creationId="{8D92F518-EAF4-4017-B2CF-0FE5301E419C}"/>
          </ac:spMkLst>
        </pc:spChg>
        <pc:spChg chg="add mod">
          <ac:chgData name="HongJae Hyoung" userId="436d5978-7279-4c9a-8cb0-2d2ecae3905b" providerId="ADAL" clId="{407757F4-F99C-4719-AD8A-62E90B9820D2}" dt="2020-07-06T10:34:57.422" v="6105" actId="1076"/>
          <ac:spMkLst>
            <pc:docMk/>
            <pc:sldMk cId="3871397633" sldId="268"/>
            <ac:spMk id="4" creationId="{6C21513D-8A81-4CDD-AAFA-F17EFCBE67D0}"/>
          </ac:spMkLst>
        </pc:spChg>
        <pc:spChg chg="add mod">
          <ac:chgData name="HongJae Hyoung" userId="436d5978-7279-4c9a-8cb0-2d2ecae3905b" providerId="ADAL" clId="{407757F4-F99C-4719-AD8A-62E90B9820D2}" dt="2020-07-06T10:35:34.201" v="6175" actId="20577"/>
          <ac:spMkLst>
            <pc:docMk/>
            <pc:sldMk cId="3871397633" sldId="268"/>
            <ac:spMk id="6" creationId="{A6473AA2-52C8-4627-8BC9-897289A0ACFD}"/>
          </ac:spMkLst>
        </pc:spChg>
        <pc:spChg chg="add mod">
          <ac:chgData name="HongJae Hyoung" userId="436d5978-7279-4c9a-8cb0-2d2ecae3905b" providerId="ADAL" clId="{407757F4-F99C-4719-AD8A-62E90B9820D2}" dt="2020-07-06T10:38:23.242" v="6210" actId="14100"/>
          <ac:spMkLst>
            <pc:docMk/>
            <pc:sldMk cId="3871397633" sldId="268"/>
            <ac:spMk id="7" creationId="{1AC33ED1-3E05-4B28-B4FE-065AF891937C}"/>
          </ac:spMkLst>
        </pc:spChg>
        <pc:spChg chg="add mod">
          <ac:chgData name="HongJae Hyoung" userId="436d5978-7279-4c9a-8cb0-2d2ecae3905b" providerId="ADAL" clId="{407757F4-F99C-4719-AD8A-62E90B9820D2}" dt="2020-07-06T10:52:30.914" v="6664" actId="20577"/>
          <ac:spMkLst>
            <pc:docMk/>
            <pc:sldMk cId="3871397633" sldId="268"/>
            <ac:spMk id="8" creationId="{8DBE9131-854E-47FA-9242-7DA6FA8F2C67}"/>
          </ac:spMkLst>
        </pc:spChg>
        <pc:spChg chg="add mod">
          <ac:chgData name="HongJae Hyoung" userId="436d5978-7279-4c9a-8cb0-2d2ecae3905b" providerId="ADAL" clId="{407757F4-F99C-4719-AD8A-62E90B9820D2}" dt="2020-07-06T10:43:38.924" v="6310" actId="12788"/>
          <ac:spMkLst>
            <pc:docMk/>
            <pc:sldMk cId="3871397633" sldId="268"/>
            <ac:spMk id="9" creationId="{FB960ECC-2914-47A8-AA1B-92A90FE89862}"/>
          </ac:spMkLst>
        </pc:spChg>
        <pc:spChg chg="add mod">
          <ac:chgData name="HongJae Hyoung" userId="436d5978-7279-4c9a-8cb0-2d2ecae3905b" providerId="ADAL" clId="{407757F4-F99C-4719-AD8A-62E90B9820D2}" dt="2020-07-06T10:52:34.768" v="6666" actId="20577"/>
          <ac:spMkLst>
            <pc:docMk/>
            <pc:sldMk cId="3871397633" sldId="268"/>
            <ac:spMk id="10" creationId="{3DD9482E-310A-4C23-907A-87E90D3DC522}"/>
          </ac:spMkLst>
        </pc:spChg>
        <pc:spChg chg="add mod">
          <ac:chgData name="HongJae Hyoung" userId="436d5978-7279-4c9a-8cb0-2d2ecae3905b" providerId="ADAL" clId="{407757F4-F99C-4719-AD8A-62E90B9820D2}" dt="2020-07-06T10:43:38.924" v="6310" actId="12788"/>
          <ac:spMkLst>
            <pc:docMk/>
            <pc:sldMk cId="3871397633" sldId="268"/>
            <ac:spMk id="11" creationId="{8E6B3B0F-4FCF-4FD0-9FF3-A4E4FEB75E0D}"/>
          </ac:spMkLst>
        </pc:spChg>
        <pc:picChg chg="add mod">
          <ac:chgData name="HongJae Hyoung" userId="436d5978-7279-4c9a-8cb0-2d2ecae3905b" providerId="ADAL" clId="{407757F4-F99C-4719-AD8A-62E90B9820D2}" dt="2020-07-06T10:36:24.969" v="6203" actId="14100"/>
          <ac:picMkLst>
            <pc:docMk/>
            <pc:sldMk cId="3871397633" sldId="268"/>
            <ac:picMk id="5" creationId="{9AD48081-D88F-4460-BFD3-6A3DF0648E20}"/>
          </ac:picMkLst>
        </pc:picChg>
      </pc:sldChg>
      <pc:sldChg chg="addSp delSp modSp add modAnim">
        <pc:chgData name="HongJae Hyoung" userId="436d5978-7279-4c9a-8cb0-2d2ecae3905b" providerId="ADAL" clId="{407757F4-F99C-4719-AD8A-62E90B9820D2}" dt="2020-07-06T10:52:42.624" v="6670" actId="20577"/>
        <pc:sldMkLst>
          <pc:docMk/>
          <pc:sldMk cId="1233754778" sldId="269"/>
        </pc:sldMkLst>
        <pc:spChg chg="add mod">
          <ac:chgData name="HongJae Hyoung" userId="436d5978-7279-4c9a-8cb0-2d2ecae3905b" providerId="ADAL" clId="{407757F4-F99C-4719-AD8A-62E90B9820D2}" dt="2020-07-06T10:45:20.618" v="6384" actId="1076"/>
          <ac:spMkLst>
            <pc:docMk/>
            <pc:sldMk cId="1233754778" sldId="269"/>
            <ac:spMk id="3" creationId="{4CFFF911-8860-4837-A1AE-0D045EB1379D}"/>
          </ac:spMkLst>
        </pc:spChg>
        <pc:spChg chg="add mod">
          <ac:chgData name="HongJae Hyoung" userId="436d5978-7279-4c9a-8cb0-2d2ecae3905b" providerId="ADAL" clId="{407757F4-F99C-4719-AD8A-62E90B9820D2}" dt="2020-07-06T10:40:58.506" v="6294" actId="14100"/>
          <ac:spMkLst>
            <pc:docMk/>
            <pc:sldMk cId="1233754778" sldId="269"/>
            <ac:spMk id="7" creationId="{7F944564-BF09-4D16-8F64-BA87CAFBAAD2}"/>
          </ac:spMkLst>
        </pc:spChg>
        <pc:spChg chg="add del">
          <ac:chgData name="HongJae Hyoung" userId="436d5978-7279-4c9a-8cb0-2d2ecae3905b" providerId="ADAL" clId="{407757F4-F99C-4719-AD8A-62E90B9820D2}" dt="2020-07-06T10:43:54.980" v="6312" actId="478"/>
          <ac:spMkLst>
            <pc:docMk/>
            <pc:sldMk cId="1233754778" sldId="269"/>
            <ac:spMk id="8" creationId="{A2322F3D-28DF-402D-8035-F9F938D842A5}"/>
          </ac:spMkLst>
        </pc:spChg>
        <pc:spChg chg="add mod">
          <ac:chgData name="HongJae Hyoung" userId="436d5978-7279-4c9a-8cb0-2d2ecae3905b" providerId="ADAL" clId="{407757F4-F99C-4719-AD8A-62E90B9820D2}" dt="2020-07-06T10:52:39.425" v="6668" actId="20577"/>
          <ac:spMkLst>
            <pc:docMk/>
            <pc:sldMk cId="1233754778" sldId="269"/>
            <ac:spMk id="9" creationId="{0964C384-CA62-4799-A478-BBB27E8C2676}"/>
          </ac:spMkLst>
        </pc:spChg>
        <pc:spChg chg="add">
          <ac:chgData name="HongJae Hyoung" userId="436d5978-7279-4c9a-8cb0-2d2ecae3905b" providerId="ADAL" clId="{407757F4-F99C-4719-AD8A-62E90B9820D2}" dt="2020-07-06T10:43:58.929" v="6313"/>
          <ac:spMkLst>
            <pc:docMk/>
            <pc:sldMk cId="1233754778" sldId="269"/>
            <ac:spMk id="10" creationId="{0C55111A-5217-44AB-ACC8-7AEBA1EFB016}"/>
          </ac:spMkLst>
        </pc:spChg>
        <pc:spChg chg="add">
          <ac:chgData name="HongJae Hyoung" userId="436d5978-7279-4c9a-8cb0-2d2ecae3905b" providerId="ADAL" clId="{407757F4-F99C-4719-AD8A-62E90B9820D2}" dt="2020-07-06T10:44:05.527" v="6314"/>
          <ac:spMkLst>
            <pc:docMk/>
            <pc:sldMk cId="1233754778" sldId="269"/>
            <ac:spMk id="11" creationId="{6004D20A-6ACC-48B9-81AC-9F6A68E83A17}"/>
          </ac:spMkLst>
        </pc:spChg>
        <pc:spChg chg="add mod">
          <ac:chgData name="HongJae Hyoung" userId="436d5978-7279-4c9a-8cb0-2d2ecae3905b" providerId="ADAL" clId="{407757F4-F99C-4719-AD8A-62E90B9820D2}" dt="2020-07-06T10:52:42.624" v="6670" actId="20577"/>
          <ac:spMkLst>
            <pc:docMk/>
            <pc:sldMk cId="1233754778" sldId="269"/>
            <ac:spMk id="12" creationId="{0DA62372-8D71-42D0-AE73-D711AEAC5187}"/>
          </ac:spMkLst>
        </pc:spChg>
      </pc:sldChg>
      <pc:sldChg chg="addSp modSp add modAnim">
        <pc:chgData name="HongJae Hyoung" userId="436d5978-7279-4c9a-8cb0-2d2ecae3905b" providerId="ADAL" clId="{407757F4-F99C-4719-AD8A-62E90B9820D2}" dt="2020-07-06T10:52:50.179" v="6674" actId="20577"/>
        <pc:sldMkLst>
          <pc:docMk/>
          <pc:sldMk cId="1684064845" sldId="270"/>
        </pc:sldMkLst>
        <pc:spChg chg="add mod">
          <ac:chgData name="HongJae Hyoung" userId="436d5978-7279-4c9a-8cb0-2d2ecae3905b" providerId="ADAL" clId="{407757F4-F99C-4719-AD8A-62E90B9820D2}" dt="2020-07-06T10:49:41.591" v="6598" actId="1076"/>
          <ac:spMkLst>
            <pc:docMk/>
            <pc:sldMk cId="1684064845" sldId="270"/>
            <ac:spMk id="3" creationId="{9323DB24-2851-4112-9C45-8FFC44EED881}"/>
          </ac:spMkLst>
        </pc:spChg>
        <pc:spChg chg="add mod">
          <ac:chgData name="HongJae Hyoung" userId="436d5978-7279-4c9a-8cb0-2d2ecae3905b" providerId="ADAL" clId="{407757F4-F99C-4719-AD8A-62E90B9820D2}" dt="2020-07-06T10:45:49.915" v="6396" actId="1035"/>
          <ac:spMkLst>
            <pc:docMk/>
            <pc:sldMk cId="1684064845" sldId="270"/>
            <ac:spMk id="7" creationId="{3E36576A-4FC4-4901-BC11-34EC01CD1572}"/>
          </ac:spMkLst>
        </pc:spChg>
        <pc:spChg chg="add mod">
          <ac:chgData name="HongJae Hyoung" userId="436d5978-7279-4c9a-8cb0-2d2ecae3905b" providerId="ADAL" clId="{407757F4-F99C-4719-AD8A-62E90B9820D2}" dt="2020-07-06T10:52:47.358" v="6672" actId="20577"/>
          <ac:spMkLst>
            <pc:docMk/>
            <pc:sldMk cId="1684064845" sldId="270"/>
            <ac:spMk id="8" creationId="{D1D32FE2-62FD-49D5-9E2D-ACEF19DB1DA8}"/>
          </ac:spMkLst>
        </pc:spChg>
        <pc:spChg chg="add">
          <ac:chgData name="HongJae Hyoung" userId="436d5978-7279-4c9a-8cb0-2d2ecae3905b" providerId="ADAL" clId="{407757F4-F99C-4719-AD8A-62E90B9820D2}" dt="2020-07-06T10:46:57.496" v="6397"/>
          <ac:spMkLst>
            <pc:docMk/>
            <pc:sldMk cId="1684064845" sldId="270"/>
            <ac:spMk id="9" creationId="{8CA1069E-EDE8-4E43-BF16-3DBFC85953A5}"/>
          </ac:spMkLst>
        </pc:spChg>
        <pc:spChg chg="add mod">
          <ac:chgData name="HongJae Hyoung" userId="436d5978-7279-4c9a-8cb0-2d2ecae3905b" providerId="ADAL" clId="{407757F4-F99C-4719-AD8A-62E90B9820D2}" dt="2020-07-06T10:48:47.118" v="6569" actId="20577"/>
          <ac:spMkLst>
            <pc:docMk/>
            <pc:sldMk cId="1684064845" sldId="270"/>
            <ac:spMk id="10" creationId="{6642536E-DCDD-4AB2-A3BA-845571D709C5}"/>
          </ac:spMkLst>
        </pc:spChg>
        <pc:spChg chg="add">
          <ac:chgData name="HongJae Hyoung" userId="436d5978-7279-4c9a-8cb0-2d2ecae3905b" providerId="ADAL" clId="{407757F4-F99C-4719-AD8A-62E90B9820D2}" dt="2020-07-06T10:49:03.442" v="6570"/>
          <ac:spMkLst>
            <pc:docMk/>
            <pc:sldMk cId="1684064845" sldId="270"/>
            <ac:spMk id="11" creationId="{4C6B63F0-DAA7-4181-B0F4-0A7C2FB7EB6A}"/>
          </ac:spMkLst>
        </pc:spChg>
        <pc:spChg chg="add mod">
          <ac:chgData name="HongJae Hyoung" userId="436d5978-7279-4c9a-8cb0-2d2ecae3905b" providerId="ADAL" clId="{407757F4-F99C-4719-AD8A-62E90B9820D2}" dt="2020-07-06T10:52:50.179" v="6674" actId="20577"/>
          <ac:spMkLst>
            <pc:docMk/>
            <pc:sldMk cId="1684064845" sldId="270"/>
            <ac:spMk id="12" creationId="{7106CA58-B52E-4454-9950-AE1B7ABCA7BA}"/>
          </ac:spMkLst>
        </pc:spChg>
      </pc:sldChg>
      <pc:sldChg chg="addSp modSp add modAnim">
        <pc:chgData name="HongJae Hyoung" userId="436d5978-7279-4c9a-8cb0-2d2ecae3905b" providerId="ADAL" clId="{407757F4-F99C-4719-AD8A-62E90B9820D2}" dt="2020-07-06T10:52:59.279" v="6678" actId="20577"/>
        <pc:sldMkLst>
          <pc:docMk/>
          <pc:sldMk cId="1136386048" sldId="271"/>
        </pc:sldMkLst>
        <pc:spChg chg="add mod">
          <ac:chgData name="HongJae Hyoung" userId="436d5978-7279-4c9a-8cb0-2d2ecae3905b" providerId="ADAL" clId="{407757F4-F99C-4719-AD8A-62E90B9820D2}" dt="2020-07-06T10:49:54.881" v="6602" actId="1037"/>
          <ac:spMkLst>
            <pc:docMk/>
            <pc:sldMk cId="1136386048" sldId="271"/>
            <ac:spMk id="7" creationId="{4931EFA2-4F98-45ED-A7FE-DB17CE86E233}"/>
          </ac:spMkLst>
        </pc:spChg>
        <pc:spChg chg="add mod">
          <ac:chgData name="HongJae Hyoung" userId="436d5978-7279-4c9a-8cb0-2d2ecae3905b" providerId="ADAL" clId="{407757F4-F99C-4719-AD8A-62E90B9820D2}" dt="2020-07-06T10:52:55.568" v="6676" actId="20577"/>
          <ac:spMkLst>
            <pc:docMk/>
            <pc:sldMk cId="1136386048" sldId="271"/>
            <ac:spMk id="8" creationId="{DB219C3E-BF4F-40D9-8FD4-BC424C51DAA8}"/>
          </ac:spMkLst>
        </pc:spChg>
        <pc:spChg chg="add">
          <ac:chgData name="HongJae Hyoung" userId="436d5978-7279-4c9a-8cb0-2d2ecae3905b" providerId="ADAL" clId="{407757F4-F99C-4719-AD8A-62E90B9820D2}" dt="2020-07-06T10:50:49.508" v="6603"/>
          <ac:spMkLst>
            <pc:docMk/>
            <pc:sldMk cId="1136386048" sldId="271"/>
            <ac:spMk id="9" creationId="{FF99BEF0-8FFE-4500-9D1F-C100ECF25659}"/>
          </ac:spMkLst>
        </pc:spChg>
        <pc:spChg chg="add mod">
          <ac:chgData name="HongJae Hyoung" userId="436d5978-7279-4c9a-8cb0-2d2ecae3905b" providerId="ADAL" clId="{407757F4-F99C-4719-AD8A-62E90B9820D2}" dt="2020-07-06T10:51:38.483" v="6655" actId="20577"/>
          <ac:spMkLst>
            <pc:docMk/>
            <pc:sldMk cId="1136386048" sldId="271"/>
            <ac:spMk id="10" creationId="{6487D64C-2182-4CBE-9DAA-B3F1EA04A8E5}"/>
          </ac:spMkLst>
        </pc:spChg>
        <pc:spChg chg="add mod">
          <ac:chgData name="HongJae Hyoung" userId="436d5978-7279-4c9a-8cb0-2d2ecae3905b" providerId="ADAL" clId="{407757F4-F99C-4719-AD8A-62E90B9820D2}" dt="2020-07-06T10:51:42.791" v="6656" actId="1076"/>
          <ac:spMkLst>
            <pc:docMk/>
            <pc:sldMk cId="1136386048" sldId="271"/>
            <ac:spMk id="11" creationId="{AE2308B5-D921-4A3E-983B-076717B98BFF}"/>
          </ac:spMkLst>
        </pc:spChg>
        <pc:spChg chg="add mod">
          <ac:chgData name="HongJae Hyoung" userId="436d5978-7279-4c9a-8cb0-2d2ecae3905b" providerId="ADAL" clId="{407757F4-F99C-4719-AD8A-62E90B9820D2}" dt="2020-07-06T10:52:59.279" v="6678" actId="20577"/>
          <ac:spMkLst>
            <pc:docMk/>
            <pc:sldMk cId="1136386048" sldId="271"/>
            <ac:spMk id="12" creationId="{50ACC496-7295-4334-8BD1-94C2355D7EFF}"/>
          </ac:spMkLst>
        </pc:spChg>
      </pc:sldChg>
      <pc:sldChg chg="addSp delSp modSp add delAnim">
        <pc:chgData name="HongJae Hyoung" userId="436d5978-7279-4c9a-8cb0-2d2ecae3905b" providerId="ADAL" clId="{407757F4-F99C-4719-AD8A-62E90B9820D2}" dt="2020-07-06T10:54:41.392" v="6811" actId="1076"/>
        <pc:sldMkLst>
          <pc:docMk/>
          <pc:sldMk cId="803504807" sldId="272"/>
        </pc:sldMkLst>
        <pc:spChg chg="del">
          <ac:chgData name="HongJae Hyoung" userId="436d5978-7279-4c9a-8cb0-2d2ecae3905b" providerId="ADAL" clId="{407757F4-F99C-4719-AD8A-62E90B9820D2}" dt="2020-07-06T10:52:00.395" v="6658" actId="478"/>
          <ac:spMkLst>
            <pc:docMk/>
            <pc:sldMk cId="803504807" sldId="272"/>
            <ac:spMk id="7" creationId="{4931EFA2-4F98-45ED-A7FE-DB17CE86E233}"/>
          </ac:spMkLst>
        </pc:spChg>
        <pc:spChg chg="del">
          <ac:chgData name="HongJae Hyoung" userId="436d5978-7279-4c9a-8cb0-2d2ecae3905b" providerId="ADAL" clId="{407757F4-F99C-4719-AD8A-62E90B9820D2}" dt="2020-07-06T10:52:00.395" v="6658" actId="478"/>
          <ac:spMkLst>
            <pc:docMk/>
            <pc:sldMk cId="803504807" sldId="272"/>
            <ac:spMk id="8" creationId="{DB219C3E-BF4F-40D9-8FD4-BC424C51DAA8}"/>
          </ac:spMkLst>
        </pc:spChg>
        <pc:spChg chg="del">
          <ac:chgData name="HongJae Hyoung" userId="436d5978-7279-4c9a-8cb0-2d2ecae3905b" providerId="ADAL" clId="{407757F4-F99C-4719-AD8A-62E90B9820D2}" dt="2020-07-06T10:52:00.395" v="6658" actId="478"/>
          <ac:spMkLst>
            <pc:docMk/>
            <pc:sldMk cId="803504807" sldId="272"/>
            <ac:spMk id="9" creationId="{FF99BEF0-8FFE-4500-9D1F-C100ECF25659}"/>
          </ac:spMkLst>
        </pc:spChg>
        <pc:spChg chg="del">
          <ac:chgData name="HongJae Hyoung" userId="436d5978-7279-4c9a-8cb0-2d2ecae3905b" providerId="ADAL" clId="{407757F4-F99C-4719-AD8A-62E90B9820D2}" dt="2020-07-06T10:52:00.395" v="6658" actId="478"/>
          <ac:spMkLst>
            <pc:docMk/>
            <pc:sldMk cId="803504807" sldId="272"/>
            <ac:spMk id="10" creationId="{6487D64C-2182-4CBE-9DAA-B3F1EA04A8E5}"/>
          </ac:spMkLst>
        </pc:spChg>
        <pc:spChg chg="del">
          <ac:chgData name="HongJae Hyoung" userId="436d5978-7279-4c9a-8cb0-2d2ecae3905b" providerId="ADAL" clId="{407757F4-F99C-4719-AD8A-62E90B9820D2}" dt="2020-07-06T10:52:00.395" v="6658" actId="478"/>
          <ac:spMkLst>
            <pc:docMk/>
            <pc:sldMk cId="803504807" sldId="272"/>
            <ac:spMk id="11" creationId="{AE2308B5-D921-4A3E-983B-076717B98BFF}"/>
          </ac:spMkLst>
        </pc:spChg>
        <pc:spChg chg="del">
          <ac:chgData name="HongJae Hyoung" userId="436d5978-7279-4c9a-8cb0-2d2ecae3905b" providerId="ADAL" clId="{407757F4-F99C-4719-AD8A-62E90B9820D2}" dt="2020-07-06T10:52:00.395" v="6658" actId="478"/>
          <ac:spMkLst>
            <pc:docMk/>
            <pc:sldMk cId="803504807" sldId="272"/>
            <ac:spMk id="12" creationId="{50ACC496-7295-4334-8BD1-94C2355D7EFF}"/>
          </ac:spMkLst>
        </pc:spChg>
        <pc:spChg chg="add mod">
          <ac:chgData name="HongJae Hyoung" userId="436d5978-7279-4c9a-8cb0-2d2ecae3905b" providerId="ADAL" clId="{407757F4-F99C-4719-AD8A-62E90B9820D2}" dt="2020-07-06T10:54:10.153" v="6795" actId="1076"/>
          <ac:spMkLst>
            <pc:docMk/>
            <pc:sldMk cId="803504807" sldId="272"/>
            <ac:spMk id="13" creationId="{0328C967-029F-49D0-87F9-FAAE78928C78}"/>
          </ac:spMkLst>
        </pc:spChg>
        <pc:spChg chg="add mod">
          <ac:chgData name="HongJae Hyoung" userId="436d5978-7279-4c9a-8cb0-2d2ecae3905b" providerId="ADAL" clId="{407757F4-F99C-4719-AD8A-62E90B9820D2}" dt="2020-07-06T10:54:10.153" v="6795" actId="1076"/>
          <ac:spMkLst>
            <pc:docMk/>
            <pc:sldMk cId="803504807" sldId="272"/>
            <ac:spMk id="14" creationId="{684E7907-953E-4716-BE25-9F12B1AB8BE2}"/>
          </ac:spMkLst>
        </pc:spChg>
        <pc:spChg chg="add mod">
          <ac:chgData name="HongJae Hyoung" userId="436d5978-7279-4c9a-8cb0-2d2ecae3905b" providerId="ADAL" clId="{407757F4-F99C-4719-AD8A-62E90B9820D2}" dt="2020-07-06T10:54:10.153" v="6795" actId="1076"/>
          <ac:spMkLst>
            <pc:docMk/>
            <pc:sldMk cId="803504807" sldId="272"/>
            <ac:spMk id="15" creationId="{2636624F-B852-4414-99C3-A32064F32805}"/>
          </ac:spMkLst>
        </pc:spChg>
        <pc:spChg chg="add mod">
          <ac:chgData name="HongJae Hyoung" userId="436d5978-7279-4c9a-8cb0-2d2ecae3905b" providerId="ADAL" clId="{407757F4-F99C-4719-AD8A-62E90B9820D2}" dt="2020-07-06T10:54:20.716" v="6802" actId="20577"/>
          <ac:spMkLst>
            <pc:docMk/>
            <pc:sldMk cId="803504807" sldId="272"/>
            <ac:spMk id="16" creationId="{124269F6-3D35-4624-8AB2-CF937DBAE85D}"/>
          </ac:spMkLst>
        </pc:spChg>
        <pc:spChg chg="add mod">
          <ac:chgData name="HongJae Hyoung" userId="436d5978-7279-4c9a-8cb0-2d2ecae3905b" providerId="ADAL" clId="{407757F4-F99C-4719-AD8A-62E90B9820D2}" dt="2020-07-06T10:54:34.091" v="6809" actId="20577"/>
          <ac:spMkLst>
            <pc:docMk/>
            <pc:sldMk cId="803504807" sldId="272"/>
            <ac:spMk id="17" creationId="{812AB954-21BB-4CDF-B4BA-A52D035AC765}"/>
          </ac:spMkLst>
        </pc:spChg>
        <pc:picChg chg="add mod">
          <ac:chgData name="HongJae Hyoung" userId="436d5978-7279-4c9a-8cb0-2d2ecae3905b" providerId="ADAL" clId="{407757F4-F99C-4719-AD8A-62E90B9820D2}" dt="2020-07-06T10:54:41.392" v="6811" actId="1076"/>
          <ac:picMkLst>
            <pc:docMk/>
            <pc:sldMk cId="803504807" sldId="272"/>
            <ac:picMk id="3" creationId="{31353C4F-600F-4396-AF49-5348A83DA3E1}"/>
          </ac:picMkLst>
        </pc:picChg>
        <pc:picChg chg="del">
          <ac:chgData name="HongJae Hyoung" userId="436d5978-7279-4c9a-8cb0-2d2ecae3905b" providerId="ADAL" clId="{407757F4-F99C-4719-AD8A-62E90B9820D2}" dt="2020-07-06T10:52:00.395" v="6658" actId="478"/>
          <ac:picMkLst>
            <pc:docMk/>
            <pc:sldMk cId="803504807" sldId="272"/>
            <ac:picMk id="5" creationId="{9AD48081-D88F-4460-BFD3-6A3DF0648E20}"/>
          </ac:picMkLst>
        </pc:picChg>
      </pc:sldChg>
      <pc:sldChg chg="addSp delSp modSp add modAnim">
        <pc:chgData name="HongJae Hyoung" userId="436d5978-7279-4c9a-8cb0-2d2ecae3905b" providerId="ADAL" clId="{407757F4-F99C-4719-AD8A-62E90B9820D2}" dt="2020-07-09T04:48:23.118" v="14601"/>
        <pc:sldMkLst>
          <pc:docMk/>
          <pc:sldMk cId="1575396342" sldId="273"/>
        </pc:sldMkLst>
        <pc:spChg chg="mod">
          <ac:chgData name="HongJae Hyoung" userId="436d5978-7279-4c9a-8cb0-2d2ecae3905b" providerId="ADAL" clId="{407757F4-F99C-4719-AD8A-62E90B9820D2}" dt="2020-07-06T10:56:03.951" v="6975" actId="115"/>
          <ac:spMkLst>
            <pc:docMk/>
            <pc:sldMk cId="1575396342" sldId="273"/>
            <ac:spMk id="2" creationId="{5969292B-F7F9-45A5-9DB8-3FD244E6D1D1}"/>
          </ac:spMkLst>
        </pc:spChg>
        <pc:spChg chg="del">
          <ac:chgData name="HongJae Hyoung" userId="436d5978-7279-4c9a-8cb0-2d2ecae3905b" providerId="ADAL" clId="{407757F4-F99C-4719-AD8A-62E90B9820D2}" dt="2020-07-06T10:57:02.023" v="6976" actId="478"/>
          <ac:spMkLst>
            <pc:docMk/>
            <pc:sldMk cId="1575396342" sldId="273"/>
            <ac:spMk id="3" creationId="{1C570309-0D80-43F1-99E7-409D433192E1}"/>
          </ac:spMkLst>
        </pc:spChg>
        <pc:spChg chg="add mod">
          <ac:chgData name="HongJae Hyoung" userId="436d5978-7279-4c9a-8cb0-2d2ecae3905b" providerId="ADAL" clId="{407757F4-F99C-4719-AD8A-62E90B9820D2}" dt="2020-07-06T10:58:16.817" v="7159" actId="20577"/>
          <ac:spMkLst>
            <pc:docMk/>
            <pc:sldMk cId="1575396342" sldId="273"/>
            <ac:spMk id="4" creationId="{0BE1C659-F84E-44E4-AAD5-2588C731248E}"/>
          </ac:spMkLst>
        </pc:spChg>
        <pc:spChg chg="add mod">
          <ac:chgData name="HongJae Hyoung" userId="436d5978-7279-4c9a-8cb0-2d2ecae3905b" providerId="ADAL" clId="{407757F4-F99C-4719-AD8A-62E90B9820D2}" dt="2020-07-06T10:59:01.792" v="7235" actId="20577"/>
          <ac:spMkLst>
            <pc:docMk/>
            <pc:sldMk cId="1575396342" sldId="273"/>
            <ac:spMk id="5" creationId="{FD16D9CA-3894-48B9-8BCA-6C970E5BF482}"/>
          </ac:spMkLst>
        </pc:spChg>
        <pc:spChg chg="add mod">
          <ac:chgData name="HongJae Hyoung" userId="436d5978-7279-4c9a-8cb0-2d2ecae3905b" providerId="ADAL" clId="{407757F4-F99C-4719-AD8A-62E90B9820D2}" dt="2020-07-06T11:01:26.238" v="7360" actId="1076"/>
          <ac:spMkLst>
            <pc:docMk/>
            <pc:sldMk cId="1575396342" sldId="273"/>
            <ac:spMk id="6" creationId="{C608F869-ED2D-4AD7-BC5A-B5E738CF7A0B}"/>
          </ac:spMkLst>
        </pc:spChg>
        <pc:spChg chg="add mod">
          <ac:chgData name="HongJae Hyoung" userId="436d5978-7279-4c9a-8cb0-2d2ecae3905b" providerId="ADAL" clId="{407757F4-F99C-4719-AD8A-62E90B9820D2}" dt="2020-07-06T11:01:26.238" v="7360" actId="1076"/>
          <ac:spMkLst>
            <pc:docMk/>
            <pc:sldMk cId="1575396342" sldId="273"/>
            <ac:spMk id="7" creationId="{8A6A912E-6A45-4D93-9C61-30D5893B98C7}"/>
          </ac:spMkLst>
        </pc:spChg>
        <pc:spChg chg="add mod">
          <ac:chgData name="HongJae Hyoung" userId="436d5978-7279-4c9a-8cb0-2d2ecae3905b" providerId="ADAL" clId="{407757F4-F99C-4719-AD8A-62E90B9820D2}" dt="2020-07-06T11:01:26.238" v="7360" actId="1076"/>
          <ac:spMkLst>
            <pc:docMk/>
            <pc:sldMk cId="1575396342" sldId="273"/>
            <ac:spMk id="8" creationId="{9C5ACBF8-B5EF-48F2-996D-2030C1674BE9}"/>
          </ac:spMkLst>
        </pc:spChg>
        <pc:spChg chg="add mod">
          <ac:chgData name="HongJae Hyoung" userId="436d5978-7279-4c9a-8cb0-2d2ecae3905b" providerId="ADAL" clId="{407757F4-F99C-4719-AD8A-62E90B9820D2}" dt="2020-07-06T11:01:26.238" v="7360" actId="1076"/>
          <ac:spMkLst>
            <pc:docMk/>
            <pc:sldMk cId="1575396342" sldId="273"/>
            <ac:spMk id="9" creationId="{0004DB67-C8DB-47D8-B86A-EA34B355EA2E}"/>
          </ac:spMkLst>
        </pc:spChg>
        <pc:spChg chg="add mod">
          <ac:chgData name="HongJae Hyoung" userId="436d5978-7279-4c9a-8cb0-2d2ecae3905b" providerId="ADAL" clId="{407757F4-F99C-4719-AD8A-62E90B9820D2}" dt="2020-07-06T11:02:18.765" v="7427" actId="12"/>
          <ac:spMkLst>
            <pc:docMk/>
            <pc:sldMk cId="1575396342" sldId="273"/>
            <ac:spMk id="10" creationId="{509BEA29-0A1E-48E2-B2EA-358D3BF30CF3}"/>
          </ac:spMkLst>
        </pc:spChg>
        <pc:spChg chg="add mod">
          <ac:chgData name="HongJae Hyoung" userId="436d5978-7279-4c9a-8cb0-2d2ecae3905b" providerId="ADAL" clId="{407757F4-F99C-4719-AD8A-62E90B9820D2}" dt="2020-07-06T11:03:19.269" v="7572"/>
          <ac:spMkLst>
            <pc:docMk/>
            <pc:sldMk cId="1575396342" sldId="273"/>
            <ac:spMk id="11" creationId="{18A92D6B-55A2-4FBC-8633-A4F12DC52280}"/>
          </ac:spMkLst>
        </pc:spChg>
      </pc:sldChg>
      <pc:sldChg chg="addSp delSp modSp add">
        <pc:chgData name="HongJae Hyoung" userId="436d5978-7279-4c9a-8cb0-2d2ecae3905b" providerId="ADAL" clId="{407757F4-F99C-4719-AD8A-62E90B9820D2}" dt="2020-07-08T12:27:19.403" v="8357" actId="1076"/>
        <pc:sldMkLst>
          <pc:docMk/>
          <pc:sldMk cId="2064816250" sldId="274"/>
        </pc:sldMkLst>
        <pc:spChg chg="mod">
          <ac:chgData name="HongJae Hyoung" userId="436d5978-7279-4c9a-8cb0-2d2ecae3905b" providerId="ADAL" clId="{407757F4-F99C-4719-AD8A-62E90B9820D2}" dt="2020-07-08T12:17:32.294" v="7693" actId="404"/>
          <ac:spMkLst>
            <pc:docMk/>
            <pc:sldMk cId="2064816250" sldId="274"/>
            <ac:spMk id="2" creationId="{48B8F09E-D86D-4259-AF80-3D73F2A082D4}"/>
          </ac:spMkLst>
        </pc:spChg>
        <pc:spChg chg="del">
          <ac:chgData name="HongJae Hyoung" userId="436d5978-7279-4c9a-8cb0-2d2ecae3905b" providerId="ADAL" clId="{407757F4-F99C-4719-AD8A-62E90B9820D2}" dt="2020-07-08T12:17:45.856" v="7694" actId="478"/>
          <ac:spMkLst>
            <pc:docMk/>
            <pc:sldMk cId="2064816250" sldId="274"/>
            <ac:spMk id="3" creationId="{83DCA90B-7E95-4B81-9D92-D368348BE4A0}"/>
          </ac:spMkLst>
        </pc:spChg>
        <pc:spChg chg="add mod">
          <ac:chgData name="HongJae Hyoung" userId="436d5978-7279-4c9a-8cb0-2d2ecae3905b" providerId="ADAL" clId="{407757F4-F99C-4719-AD8A-62E90B9820D2}" dt="2020-07-08T12:25:40.601" v="8286" actId="1076"/>
          <ac:spMkLst>
            <pc:docMk/>
            <pc:sldMk cId="2064816250" sldId="274"/>
            <ac:spMk id="4" creationId="{17092A08-2285-426D-AC9D-A347B90769E6}"/>
          </ac:spMkLst>
        </pc:spChg>
        <pc:spChg chg="add mod">
          <ac:chgData name="HongJae Hyoung" userId="436d5978-7279-4c9a-8cb0-2d2ecae3905b" providerId="ADAL" clId="{407757F4-F99C-4719-AD8A-62E90B9820D2}" dt="2020-07-08T12:25:40.601" v="8286" actId="1076"/>
          <ac:spMkLst>
            <pc:docMk/>
            <pc:sldMk cId="2064816250" sldId="274"/>
            <ac:spMk id="5" creationId="{232A2797-EC7F-45EF-9C96-1CAEE47464E8}"/>
          </ac:spMkLst>
        </pc:spChg>
        <pc:spChg chg="add mod">
          <ac:chgData name="HongJae Hyoung" userId="436d5978-7279-4c9a-8cb0-2d2ecae3905b" providerId="ADAL" clId="{407757F4-F99C-4719-AD8A-62E90B9820D2}" dt="2020-07-08T12:25:40.601" v="8286" actId="1076"/>
          <ac:spMkLst>
            <pc:docMk/>
            <pc:sldMk cId="2064816250" sldId="274"/>
            <ac:spMk id="6" creationId="{83B58432-0961-4B11-B142-702D9E7D1E0F}"/>
          </ac:spMkLst>
        </pc:spChg>
        <pc:spChg chg="add mod">
          <ac:chgData name="HongJae Hyoung" userId="436d5978-7279-4c9a-8cb0-2d2ecae3905b" providerId="ADAL" clId="{407757F4-F99C-4719-AD8A-62E90B9820D2}" dt="2020-07-08T12:25:40.601" v="8286" actId="1076"/>
          <ac:spMkLst>
            <pc:docMk/>
            <pc:sldMk cId="2064816250" sldId="274"/>
            <ac:spMk id="7" creationId="{ED08A030-5F3A-46DB-90F2-A6224FA86091}"/>
          </ac:spMkLst>
        </pc:spChg>
        <pc:spChg chg="add del mod">
          <ac:chgData name="HongJae Hyoung" userId="436d5978-7279-4c9a-8cb0-2d2ecae3905b" providerId="ADAL" clId="{407757F4-F99C-4719-AD8A-62E90B9820D2}" dt="2020-07-08T12:21:54.114" v="8135" actId="478"/>
          <ac:spMkLst>
            <pc:docMk/>
            <pc:sldMk cId="2064816250" sldId="274"/>
            <ac:spMk id="8" creationId="{695546A0-8E59-427F-94A1-C1EC116B77DD}"/>
          </ac:spMkLst>
        </pc:spChg>
        <pc:spChg chg="add mod">
          <ac:chgData name="HongJae Hyoung" userId="436d5978-7279-4c9a-8cb0-2d2ecae3905b" providerId="ADAL" clId="{407757F4-F99C-4719-AD8A-62E90B9820D2}" dt="2020-07-08T12:26:34.579" v="8291" actId="1076"/>
          <ac:spMkLst>
            <pc:docMk/>
            <pc:sldMk cId="2064816250" sldId="274"/>
            <ac:spMk id="9" creationId="{1E699507-4669-4ADC-9E8E-5643B58D1107}"/>
          </ac:spMkLst>
        </pc:spChg>
        <pc:spChg chg="add del mod">
          <ac:chgData name="HongJae Hyoung" userId="436d5978-7279-4c9a-8cb0-2d2ecae3905b" providerId="ADAL" clId="{407757F4-F99C-4719-AD8A-62E90B9820D2}" dt="2020-07-08T12:25:08.319" v="8278" actId="478"/>
          <ac:spMkLst>
            <pc:docMk/>
            <pc:sldMk cId="2064816250" sldId="274"/>
            <ac:spMk id="10" creationId="{57787A04-BF46-4D1F-990B-7EA8D84B1C72}"/>
          </ac:spMkLst>
        </pc:spChg>
        <pc:spChg chg="add mod">
          <ac:chgData name="HongJae Hyoung" userId="436d5978-7279-4c9a-8cb0-2d2ecae3905b" providerId="ADAL" clId="{407757F4-F99C-4719-AD8A-62E90B9820D2}" dt="2020-07-08T12:27:17.993" v="8356" actId="1076"/>
          <ac:spMkLst>
            <pc:docMk/>
            <pc:sldMk cId="2064816250" sldId="274"/>
            <ac:spMk id="12" creationId="{76986158-234A-48DC-96EB-4065AC3BA91B}"/>
          </ac:spMkLst>
        </pc:spChg>
        <pc:picChg chg="add mod">
          <ac:chgData name="HongJae Hyoung" userId="436d5978-7279-4c9a-8cb0-2d2ecae3905b" providerId="ADAL" clId="{407757F4-F99C-4719-AD8A-62E90B9820D2}" dt="2020-07-08T12:27:19.403" v="8357" actId="1076"/>
          <ac:picMkLst>
            <pc:docMk/>
            <pc:sldMk cId="2064816250" sldId="274"/>
            <ac:picMk id="11" creationId="{DBF67EA3-9DCC-4842-B76B-933E3489AE72}"/>
          </ac:picMkLst>
        </pc:picChg>
      </pc:sldChg>
      <pc:sldChg chg="addSp delSp modSp add modAnim">
        <pc:chgData name="HongJae Hyoung" userId="436d5978-7279-4c9a-8cb0-2d2ecae3905b" providerId="ADAL" clId="{407757F4-F99C-4719-AD8A-62E90B9820D2}" dt="2020-07-08T12:45:50.956" v="9041" actId="1038"/>
        <pc:sldMkLst>
          <pc:docMk/>
          <pc:sldMk cId="1480065010" sldId="275"/>
        </pc:sldMkLst>
        <pc:spChg chg="mod">
          <ac:chgData name="HongJae Hyoung" userId="436d5978-7279-4c9a-8cb0-2d2ecae3905b" providerId="ADAL" clId="{407757F4-F99C-4719-AD8A-62E90B9820D2}" dt="2020-07-08T12:28:44.491" v="8483" actId="404"/>
          <ac:spMkLst>
            <pc:docMk/>
            <pc:sldMk cId="1480065010" sldId="275"/>
            <ac:spMk id="2" creationId="{88E430FF-7BD6-4B93-9A43-E132CB9098A4}"/>
          </ac:spMkLst>
        </pc:spChg>
        <pc:spChg chg="del">
          <ac:chgData name="HongJae Hyoung" userId="436d5978-7279-4c9a-8cb0-2d2ecae3905b" providerId="ADAL" clId="{407757F4-F99C-4719-AD8A-62E90B9820D2}" dt="2020-07-08T12:30:12.814" v="8484" actId="478"/>
          <ac:spMkLst>
            <pc:docMk/>
            <pc:sldMk cId="1480065010" sldId="275"/>
            <ac:spMk id="3" creationId="{5C797B61-6ADA-4650-BC6F-D82D272F428B}"/>
          </ac:spMkLst>
        </pc:spChg>
        <pc:spChg chg="add mod">
          <ac:chgData name="HongJae Hyoung" userId="436d5978-7279-4c9a-8cb0-2d2ecae3905b" providerId="ADAL" clId="{407757F4-F99C-4719-AD8A-62E90B9820D2}" dt="2020-07-08T12:33:50.304" v="8641" actId="1076"/>
          <ac:spMkLst>
            <pc:docMk/>
            <pc:sldMk cId="1480065010" sldId="275"/>
            <ac:spMk id="4" creationId="{9CB86853-FA2B-40B7-B0EF-B8F5832B04CB}"/>
          </ac:spMkLst>
        </pc:spChg>
        <pc:spChg chg="add mod">
          <ac:chgData name="HongJae Hyoung" userId="436d5978-7279-4c9a-8cb0-2d2ecae3905b" providerId="ADAL" clId="{407757F4-F99C-4719-AD8A-62E90B9820D2}" dt="2020-07-08T12:36:53.444" v="8756" actId="1076"/>
          <ac:spMkLst>
            <pc:docMk/>
            <pc:sldMk cId="1480065010" sldId="275"/>
            <ac:spMk id="7" creationId="{6227DA06-095F-44DD-BBE5-D5E40104947C}"/>
          </ac:spMkLst>
        </pc:spChg>
        <pc:spChg chg="add mod">
          <ac:chgData name="HongJae Hyoung" userId="436d5978-7279-4c9a-8cb0-2d2ecae3905b" providerId="ADAL" clId="{407757F4-F99C-4719-AD8A-62E90B9820D2}" dt="2020-07-08T12:39:53.221" v="8922" actId="20577"/>
          <ac:spMkLst>
            <pc:docMk/>
            <pc:sldMk cId="1480065010" sldId="275"/>
            <ac:spMk id="8" creationId="{B3600769-4EB6-4871-ABE5-CDF1EBFFBA00}"/>
          </ac:spMkLst>
        </pc:spChg>
        <pc:spChg chg="add mod">
          <ac:chgData name="HongJae Hyoung" userId="436d5978-7279-4c9a-8cb0-2d2ecae3905b" providerId="ADAL" clId="{407757F4-F99C-4719-AD8A-62E90B9820D2}" dt="2020-07-08T12:37:23.242" v="8762" actId="14100"/>
          <ac:spMkLst>
            <pc:docMk/>
            <pc:sldMk cId="1480065010" sldId="275"/>
            <ac:spMk id="9" creationId="{E41AF256-A6ED-4271-A926-D9CACA77C20E}"/>
          </ac:spMkLst>
        </pc:spChg>
        <pc:spChg chg="add mod">
          <ac:chgData name="HongJae Hyoung" userId="436d5978-7279-4c9a-8cb0-2d2ecae3905b" providerId="ADAL" clId="{407757F4-F99C-4719-AD8A-62E90B9820D2}" dt="2020-07-08T12:38:38.683" v="8794" actId="1038"/>
          <ac:spMkLst>
            <pc:docMk/>
            <pc:sldMk cId="1480065010" sldId="275"/>
            <ac:spMk id="10" creationId="{77F8B1EB-0A34-47D1-BFDD-E53AEB78E909}"/>
          </ac:spMkLst>
        </pc:spChg>
        <pc:spChg chg="add mod">
          <ac:chgData name="HongJae Hyoung" userId="436d5978-7279-4c9a-8cb0-2d2ecae3905b" providerId="ADAL" clId="{407757F4-F99C-4719-AD8A-62E90B9820D2}" dt="2020-07-08T12:45:50.956" v="9041" actId="1038"/>
          <ac:spMkLst>
            <pc:docMk/>
            <pc:sldMk cId="1480065010" sldId="275"/>
            <ac:spMk id="11" creationId="{72EE9611-A3AF-495F-B7D9-6ECD0D233AC8}"/>
          </ac:spMkLst>
        </pc:spChg>
        <pc:picChg chg="add mod">
          <ac:chgData name="HongJae Hyoung" userId="436d5978-7279-4c9a-8cb0-2d2ecae3905b" providerId="ADAL" clId="{407757F4-F99C-4719-AD8A-62E90B9820D2}" dt="2020-07-08T12:36:53.444" v="8756" actId="1076"/>
          <ac:picMkLst>
            <pc:docMk/>
            <pc:sldMk cId="1480065010" sldId="275"/>
            <ac:picMk id="5" creationId="{DE58A4D2-0398-4FAC-9590-0BA24F0C5CC9}"/>
          </ac:picMkLst>
        </pc:picChg>
        <pc:picChg chg="add mod">
          <ac:chgData name="HongJae Hyoung" userId="436d5978-7279-4c9a-8cb0-2d2ecae3905b" providerId="ADAL" clId="{407757F4-F99C-4719-AD8A-62E90B9820D2}" dt="2020-07-08T12:36:53.444" v="8756" actId="1076"/>
          <ac:picMkLst>
            <pc:docMk/>
            <pc:sldMk cId="1480065010" sldId="275"/>
            <ac:picMk id="6" creationId="{9D4AC1B7-F11A-4120-BF99-4F0DBCF2F376}"/>
          </ac:picMkLst>
        </pc:picChg>
      </pc:sldChg>
      <pc:sldChg chg="addSp delSp modSp add delAnim modAnim">
        <pc:chgData name="HongJae Hyoung" userId="436d5978-7279-4c9a-8cb0-2d2ecae3905b" providerId="ADAL" clId="{407757F4-F99C-4719-AD8A-62E90B9820D2}" dt="2020-07-08T12:46:10.127" v="9057" actId="1076"/>
        <pc:sldMkLst>
          <pc:docMk/>
          <pc:sldMk cId="2354952728" sldId="276"/>
        </pc:sldMkLst>
        <pc:spChg chg="mod">
          <ac:chgData name="HongJae Hyoung" userId="436d5978-7279-4c9a-8cb0-2d2ecae3905b" providerId="ADAL" clId="{407757F4-F99C-4719-AD8A-62E90B9820D2}" dt="2020-07-08T12:39:48.918" v="8920" actId="20577"/>
          <ac:spMkLst>
            <pc:docMk/>
            <pc:sldMk cId="2354952728" sldId="276"/>
            <ac:spMk id="2" creationId="{88E430FF-7BD6-4B93-9A43-E132CB9098A4}"/>
          </ac:spMkLst>
        </pc:spChg>
        <pc:spChg chg="del">
          <ac:chgData name="HongJae Hyoung" userId="436d5978-7279-4c9a-8cb0-2d2ecae3905b" providerId="ADAL" clId="{407757F4-F99C-4719-AD8A-62E90B9820D2}" dt="2020-07-08T12:39:21.058" v="8798" actId="478"/>
          <ac:spMkLst>
            <pc:docMk/>
            <pc:sldMk cId="2354952728" sldId="276"/>
            <ac:spMk id="4" creationId="{9CB86853-FA2B-40B7-B0EF-B8F5832B04CB}"/>
          </ac:spMkLst>
        </pc:spChg>
        <pc:spChg chg="del">
          <ac:chgData name="HongJae Hyoung" userId="436d5978-7279-4c9a-8cb0-2d2ecae3905b" providerId="ADAL" clId="{407757F4-F99C-4719-AD8A-62E90B9820D2}" dt="2020-07-08T12:39:07.010" v="8797" actId="478"/>
          <ac:spMkLst>
            <pc:docMk/>
            <pc:sldMk cId="2354952728" sldId="276"/>
            <ac:spMk id="7" creationId="{6227DA06-095F-44DD-BBE5-D5E40104947C}"/>
          </ac:spMkLst>
        </pc:spChg>
        <pc:spChg chg="del">
          <ac:chgData name="HongJae Hyoung" userId="436d5978-7279-4c9a-8cb0-2d2ecae3905b" providerId="ADAL" clId="{407757F4-F99C-4719-AD8A-62E90B9820D2}" dt="2020-07-08T12:39:07.010" v="8797" actId="478"/>
          <ac:spMkLst>
            <pc:docMk/>
            <pc:sldMk cId="2354952728" sldId="276"/>
            <ac:spMk id="8" creationId="{B3600769-4EB6-4871-ABE5-CDF1EBFFBA00}"/>
          </ac:spMkLst>
        </pc:spChg>
        <pc:spChg chg="del">
          <ac:chgData name="HongJae Hyoung" userId="436d5978-7279-4c9a-8cb0-2d2ecae3905b" providerId="ADAL" clId="{407757F4-F99C-4719-AD8A-62E90B9820D2}" dt="2020-07-08T12:39:07.010" v="8797" actId="478"/>
          <ac:spMkLst>
            <pc:docMk/>
            <pc:sldMk cId="2354952728" sldId="276"/>
            <ac:spMk id="9" creationId="{E41AF256-A6ED-4271-A926-D9CACA77C20E}"/>
          </ac:spMkLst>
        </pc:spChg>
        <pc:spChg chg="del">
          <ac:chgData name="HongJae Hyoung" userId="436d5978-7279-4c9a-8cb0-2d2ecae3905b" providerId="ADAL" clId="{407757F4-F99C-4719-AD8A-62E90B9820D2}" dt="2020-07-08T12:39:07.010" v="8797" actId="478"/>
          <ac:spMkLst>
            <pc:docMk/>
            <pc:sldMk cId="2354952728" sldId="276"/>
            <ac:spMk id="10" creationId="{77F8B1EB-0A34-47D1-BFDD-E53AEB78E909}"/>
          </ac:spMkLst>
        </pc:spChg>
        <pc:spChg chg="add mod">
          <ac:chgData name="HongJae Hyoung" userId="436d5978-7279-4c9a-8cb0-2d2ecae3905b" providerId="ADAL" clId="{407757F4-F99C-4719-AD8A-62E90B9820D2}" dt="2020-07-08T12:44:32.500" v="9013" actId="1076"/>
          <ac:spMkLst>
            <pc:docMk/>
            <pc:sldMk cId="2354952728" sldId="276"/>
            <ac:spMk id="11" creationId="{95ABD643-5828-40E8-9115-1A5227ACBB74}"/>
          </ac:spMkLst>
        </pc:spChg>
        <pc:spChg chg="add mod">
          <ac:chgData name="HongJae Hyoung" userId="436d5978-7279-4c9a-8cb0-2d2ecae3905b" providerId="ADAL" clId="{407757F4-F99C-4719-AD8A-62E90B9820D2}" dt="2020-07-08T12:44:32.500" v="9013" actId="1076"/>
          <ac:spMkLst>
            <pc:docMk/>
            <pc:sldMk cId="2354952728" sldId="276"/>
            <ac:spMk id="12" creationId="{72E9763F-35D2-4E18-8D26-64B749C8E32A}"/>
          </ac:spMkLst>
        </pc:spChg>
        <pc:spChg chg="add mod ord">
          <ac:chgData name="HongJae Hyoung" userId="436d5978-7279-4c9a-8cb0-2d2ecae3905b" providerId="ADAL" clId="{407757F4-F99C-4719-AD8A-62E90B9820D2}" dt="2020-07-08T12:44:50.761" v="9021" actId="166"/>
          <ac:spMkLst>
            <pc:docMk/>
            <pc:sldMk cId="2354952728" sldId="276"/>
            <ac:spMk id="15" creationId="{8ED0EBC2-15BF-43E3-9C51-ABB95791B511}"/>
          </ac:spMkLst>
        </pc:spChg>
        <pc:spChg chg="add mod ord">
          <ac:chgData name="HongJae Hyoung" userId="436d5978-7279-4c9a-8cb0-2d2ecae3905b" providerId="ADAL" clId="{407757F4-F99C-4719-AD8A-62E90B9820D2}" dt="2020-07-08T12:44:50.761" v="9021" actId="166"/>
          <ac:spMkLst>
            <pc:docMk/>
            <pc:sldMk cId="2354952728" sldId="276"/>
            <ac:spMk id="16" creationId="{403AE10D-5A91-47A9-9DB0-69E5799A65D7}"/>
          </ac:spMkLst>
        </pc:spChg>
        <pc:spChg chg="add mod">
          <ac:chgData name="HongJae Hyoung" userId="436d5978-7279-4c9a-8cb0-2d2ecae3905b" providerId="ADAL" clId="{407757F4-F99C-4719-AD8A-62E90B9820D2}" dt="2020-07-08T12:46:10.127" v="9057" actId="1076"/>
          <ac:spMkLst>
            <pc:docMk/>
            <pc:sldMk cId="2354952728" sldId="276"/>
            <ac:spMk id="18" creationId="{7B22294F-DDA9-49FC-94D6-DEF6EDE43906}"/>
          </ac:spMkLst>
        </pc:spChg>
        <pc:picChg chg="add mod">
          <ac:chgData name="HongJae Hyoung" userId="436d5978-7279-4c9a-8cb0-2d2ecae3905b" providerId="ADAL" clId="{407757F4-F99C-4719-AD8A-62E90B9820D2}" dt="2020-07-08T12:44:32.500" v="9013" actId="1076"/>
          <ac:picMkLst>
            <pc:docMk/>
            <pc:sldMk cId="2354952728" sldId="276"/>
            <ac:picMk id="3" creationId="{AAB1C18A-E42F-49D8-A86A-07BC70B45335}"/>
          </ac:picMkLst>
        </pc:picChg>
        <pc:picChg chg="del">
          <ac:chgData name="HongJae Hyoung" userId="436d5978-7279-4c9a-8cb0-2d2ecae3905b" providerId="ADAL" clId="{407757F4-F99C-4719-AD8A-62E90B9820D2}" dt="2020-07-08T12:39:07.010" v="8797" actId="478"/>
          <ac:picMkLst>
            <pc:docMk/>
            <pc:sldMk cId="2354952728" sldId="276"/>
            <ac:picMk id="5" creationId="{DE58A4D2-0398-4FAC-9590-0BA24F0C5CC9}"/>
          </ac:picMkLst>
        </pc:picChg>
        <pc:picChg chg="del">
          <ac:chgData name="HongJae Hyoung" userId="436d5978-7279-4c9a-8cb0-2d2ecae3905b" providerId="ADAL" clId="{407757F4-F99C-4719-AD8A-62E90B9820D2}" dt="2020-07-08T12:39:07.010" v="8797" actId="478"/>
          <ac:picMkLst>
            <pc:docMk/>
            <pc:sldMk cId="2354952728" sldId="276"/>
            <ac:picMk id="6" creationId="{9D4AC1B7-F11A-4120-BF99-4F0DBCF2F376}"/>
          </ac:picMkLst>
        </pc:picChg>
        <pc:picChg chg="add mod">
          <ac:chgData name="HongJae Hyoung" userId="436d5978-7279-4c9a-8cb0-2d2ecae3905b" providerId="ADAL" clId="{407757F4-F99C-4719-AD8A-62E90B9820D2}" dt="2020-07-08T12:44:32.500" v="9013" actId="1076"/>
          <ac:picMkLst>
            <pc:docMk/>
            <pc:sldMk cId="2354952728" sldId="276"/>
            <ac:picMk id="13" creationId="{A94AD5B7-671B-4BA9-AF57-59CAB37C9F35}"/>
          </ac:picMkLst>
        </pc:picChg>
        <pc:picChg chg="add mod">
          <ac:chgData name="HongJae Hyoung" userId="436d5978-7279-4c9a-8cb0-2d2ecae3905b" providerId="ADAL" clId="{407757F4-F99C-4719-AD8A-62E90B9820D2}" dt="2020-07-08T12:44:35.586" v="9015" actId="14100"/>
          <ac:picMkLst>
            <pc:docMk/>
            <pc:sldMk cId="2354952728" sldId="276"/>
            <ac:picMk id="14" creationId="{C2206D98-17E3-423A-A4E8-96A103046312}"/>
          </ac:picMkLst>
        </pc:picChg>
        <pc:picChg chg="add mod">
          <ac:chgData name="HongJae Hyoung" userId="436d5978-7279-4c9a-8cb0-2d2ecae3905b" providerId="ADAL" clId="{407757F4-F99C-4719-AD8A-62E90B9820D2}" dt="2020-07-08T12:44:52.686" v="9022" actId="1076"/>
          <ac:picMkLst>
            <pc:docMk/>
            <pc:sldMk cId="2354952728" sldId="276"/>
            <ac:picMk id="17" creationId="{9C44C996-E432-4E93-A4E0-3573D89D6102}"/>
          </ac:picMkLst>
        </pc:picChg>
      </pc:sldChg>
      <pc:sldChg chg="addSp delSp modSp add delAnim modAnim">
        <pc:chgData name="HongJae Hyoung" userId="436d5978-7279-4c9a-8cb0-2d2ecae3905b" providerId="ADAL" clId="{407757F4-F99C-4719-AD8A-62E90B9820D2}" dt="2020-07-08T12:51:33.861" v="9424" actId="688"/>
        <pc:sldMkLst>
          <pc:docMk/>
          <pc:sldMk cId="3535032746" sldId="277"/>
        </pc:sldMkLst>
        <pc:spChg chg="mod">
          <ac:chgData name="HongJae Hyoung" userId="436d5978-7279-4c9a-8cb0-2d2ecae3905b" providerId="ADAL" clId="{407757F4-F99C-4719-AD8A-62E90B9820D2}" dt="2020-07-08T12:47:25.530" v="9101" actId="20577"/>
          <ac:spMkLst>
            <pc:docMk/>
            <pc:sldMk cId="3535032746" sldId="277"/>
            <ac:spMk id="2" creationId="{88E430FF-7BD6-4B93-9A43-E132CB9098A4}"/>
          </ac:spMkLst>
        </pc:spChg>
        <pc:spChg chg="mod">
          <ac:chgData name="HongJae Hyoung" userId="436d5978-7279-4c9a-8cb0-2d2ecae3905b" providerId="ADAL" clId="{407757F4-F99C-4719-AD8A-62E90B9820D2}" dt="2020-07-08T12:50:00.072" v="9354" actId="1035"/>
          <ac:spMkLst>
            <pc:docMk/>
            <pc:sldMk cId="3535032746" sldId="277"/>
            <ac:spMk id="4" creationId="{9CB86853-FA2B-40B7-B0EF-B8F5832B04CB}"/>
          </ac:spMkLst>
        </pc:spChg>
        <pc:spChg chg="del">
          <ac:chgData name="HongJae Hyoung" userId="436d5978-7279-4c9a-8cb0-2d2ecae3905b" providerId="ADAL" clId="{407757F4-F99C-4719-AD8A-62E90B9820D2}" dt="2020-07-08T12:46:46.687" v="9059" actId="478"/>
          <ac:spMkLst>
            <pc:docMk/>
            <pc:sldMk cId="3535032746" sldId="277"/>
            <ac:spMk id="7" creationId="{6227DA06-095F-44DD-BBE5-D5E40104947C}"/>
          </ac:spMkLst>
        </pc:spChg>
        <pc:spChg chg="del">
          <ac:chgData name="HongJae Hyoung" userId="436d5978-7279-4c9a-8cb0-2d2ecae3905b" providerId="ADAL" clId="{407757F4-F99C-4719-AD8A-62E90B9820D2}" dt="2020-07-08T12:46:46.687" v="9059" actId="478"/>
          <ac:spMkLst>
            <pc:docMk/>
            <pc:sldMk cId="3535032746" sldId="277"/>
            <ac:spMk id="8" creationId="{B3600769-4EB6-4871-ABE5-CDF1EBFFBA00}"/>
          </ac:spMkLst>
        </pc:spChg>
        <pc:spChg chg="del">
          <ac:chgData name="HongJae Hyoung" userId="436d5978-7279-4c9a-8cb0-2d2ecae3905b" providerId="ADAL" clId="{407757F4-F99C-4719-AD8A-62E90B9820D2}" dt="2020-07-08T12:46:46.687" v="9059" actId="478"/>
          <ac:spMkLst>
            <pc:docMk/>
            <pc:sldMk cId="3535032746" sldId="277"/>
            <ac:spMk id="9" creationId="{E41AF256-A6ED-4271-A926-D9CACA77C20E}"/>
          </ac:spMkLst>
        </pc:spChg>
        <pc:spChg chg="del">
          <ac:chgData name="HongJae Hyoung" userId="436d5978-7279-4c9a-8cb0-2d2ecae3905b" providerId="ADAL" clId="{407757F4-F99C-4719-AD8A-62E90B9820D2}" dt="2020-07-08T12:46:46.687" v="9059" actId="478"/>
          <ac:spMkLst>
            <pc:docMk/>
            <pc:sldMk cId="3535032746" sldId="277"/>
            <ac:spMk id="10" creationId="{77F8B1EB-0A34-47D1-BFDD-E53AEB78E909}"/>
          </ac:spMkLst>
        </pc:spChg>
        <pc:spChg chg="del">
          <ac:chgData name="HongJae Hyoung" userId="436d5978-7279-4c9a-8cb0-2d2ecae3905b" providerId="ADAL" clId="{407757F4-F99C-4719-AD8A-62E90B9820D2}" dt="2020-07-08T12:46:46.687" v="9059" actId="478"/>
          <ac:spMkLst>
            <pc:docMk/>
            <pc:sldMk cId="3535032746" sldId="277"/>
            <ac:spMk id="11" creationId="{72EE9611-A3AF-495F-B7D9-6ECD0D233AC8}"/>
          </ac:spMkLst>
        </pc:spChg>
        <pc:spChg chg="add mod">
          <ac:chgData name="HongJae Hyoung" userId="436d5978-7279-4c9a-8cb0-2d2ecae3905b" providerId="ADAL" clId="{407757F4-F99C-4719-AD8A-62E90B9820D2}" dt="2020-07-08T12:50:00.072" v="9354" actId="1035"/>
          <ac:spMkLst>
            <pc:docMk/>
            <pc:sldMk cId="3535032746" sldId="277"/>
            <ac:spMk id="12" creationId="{D3056097-0B80-4E7A-A1ED-4FFE093AE87B}"/>
          </ac:spMkLst>
        </pc:spChg>
        <pc:spChg chg="add mod">
          <ac:chgData name="HongJae Hyoung" userId="436d5978-7279-4c9a-8cb0-2d2ecae3905b" providerId="ADAL" clId="{407757F4-F99C-4719-AD8A-62E90B9820D2}" dt="2020-07-08T12:50:22.524" v="9366" actId="1076"/>
          <ac:spMkLst>
            <pc:docMk/>
            <pc:sldMk cId="3535032746" sldId="277"/>
            <ac:spMk id="14" creationId="{17B1E003-9428-4EFB-9028-E1CD4EA242F1}"/>
          </ac:spMkLst>
        </pc:spChg>
        <pc:spChg chg="add mod">
          <ac:chgData name="HongJae Hyoung" userId="436d5978-7279-4c9a-8cb0-2d2ecae3905b" providerId="ADAL" clId="{407757F4-F99C-4719-AD8A-62E90B9820D2}" dt="2020-07-08T12:50:29.802" v="9373" actId="20577"/>
          <ac:spMkLst>
            <pc:docMk/>
            <pc:sldMk cId="3535032746" sldId="277"/>
            <ac:spMk id="15" creationId="{526EC80E-2B75-475B-BD24-4CBF304A98B0}"/>
          </ac:spMkLst>
        </pc:spChg>
        <pc:spChg chg="add mod">
          <ac:chgData name="HongJae Hyoung" userId="436d5978-7279-4c9a-8cb0-2d2ecae3905b" providerId="ADAL" clId="{407757F4-F99C-4719-AD8A-62E90B9820D2}" dt="2020-07-08T12:51:33.861" v="9424" actId="688"/>
          <ac:spMkLst>
            <pc:docMk/>
            <pc:sldMk cId="3535032746" sldId="277"/>
            <ac:spMk id="16" creationId="{B4A005C6-7446-4310-A4F2-B73666713868}"/>
          </ac:spMkLst>
        </pc:spChg>
        <pc:picChg chg="add mod">
          <ac:chgData name="HongJae Hyoung" userId="436d5978-7279-4c9a-8cb0-2d2ecae3905b" providerId="ADAL" clId="{407757F4-F99C-4719-AD8A-62E90B9820D2}" dt="2020-07-08T12:50:22.524" v="9366" actId="1076"/>
          <ac:picMkLst>
            <pc:docMk/>
            <pc:sldMk cId="3535032746" sldId="277"/>
            <ac:picMk id="3" creationId="{52AC9A9F-F5FC-43F7-BD22-399CBBC6371B}"/>
          </ac:picMkLst>
        </pc:picChg>
        <pc:picChg chg="del">
          <ac:chgData name="HongJae Hyoung" userId="436d5978-7279-4c9a-8cb0-2d2ecae3905b" providerId="ADAL" clId="{407757F4-F99C-4719-AD8A-62E90B9820D2}" dt="2020-07-08T12:46:46.687" v="9059" actId="478"/>
          <ac:picMkLst>
            <pc:docMk/>
            <pc:sldMk cId="3535032746" sldId="277"/>
            <ac:picMk id="5" creationId="{DE58A4D2-0398-4FAC-9590-0BA24F0C5CC9}"/>
          </ac:picMkLst>
        </pc:picChg>
        <pc:picChg chg="del">
          <ac:chgData name="HongJae Hyoung" userId="436d5978-7279-4c9a-8cb0-2d2ecae3905b" providerId="ADAL" clId="{407757F4-F99C-4719-AD8A-62E90B9820D2}" dt="2020-07-08T12:46:46.687" v="9059" actId="478"/>
          <ac:picMkLst>
            <pc:docMk/>
            <pc:sldMk cId="3535032746" sldId="277"/>
            <ac:picMk id="6" creationId="{9D4AC1B7-F11A-4120-BF99-4F0DBCF2F376}"/>
          </ac:picMkLst>
        </pc:picChg>
        <pc:picChg chg="add mod">
          <ac:chgData name="HongJae Hyoung" userId="436d5978-7279-4c9a-8cb0-2d2ecae3905b" providerId="ADAL" clId="{407757F4-F99C-4719-AD8A-62E90B9820D2}" dt="2020-07-08T12:50:24.573" v="9367" actId="1076"/>
          <ac:picMkLst>
            <pc:docMk/>
            <pc:sldMk cId="3535032746" sldId="277"/>
            <ac:picMk id="13" creationId="{A2A7F617-6CCC-4156-B29E-ACFFC48B65A6}"/>
          </ac:picMkLst>
        </pc:picChg>
      </pc:sldChg>
      <pc:sldChg chg="add del">
        <pc:chgData name="HongJae Hyoung" userId="436d5978-7279-4c9a-8cb0-2d2ecae3905b" providerId="ADAL" clId="{407757F4-F99C-4719-AD8A-62E90B9820D2}" dt="2020-07-08T12:52:11.875" v="9426"/>
        <pc:sldMkLst>
          <pc:docMk/>
          <pc:sldMk cId="1777768311" sldId="278"/>
        </pc:sldMkLst>
      </pc:sldChg>
      <pc:sldChg chg="addSp delSp modSp add">
        <pc:chgData name="HongJae Hyoung" userId="436d5978-7279-4c9a-8cb0-2d2ecae3905b" providerId="ADAL" clId="{407757F4-F99C-4719-AD8A-62E90B9820D2}" dt="2020-07-08T12:55:16.132" v="9547" actId="1076"/>
        <pc:sldMkLst>
          <pc:docMk/>
          <pc:sldMk cId="4003381810" sldId="278"/>
        </pc:sldMkLst>
        <pc:spChg chg="mod">
          <ac:chgData name="HongJae Hyoung" userId="436d5978-7279-4c9a-8cb0-2d2ecae3905b" providerId="ADAL" clId="{407757F4-F99C-4719-AD8A-62E90B9820D2}" dt="2020-07-08T12:52:33.123" v="9451" actId="20577"/>
          <ac:spMkLst>
            <pc:docMk/>
            <pc:sldMk cId="4003381810" sldId="278"/>
            <ac:spMk id="2" creationId="{88E430FF-7BD6-4B93-9A43-E132CB9098A4}"/>
          </ac:spMkLst>
        </pc:spChg>
        <pc:spChg chg="del">
          <ac:chgData name="HongJae Hyoung" userId="436d5978-7279-4c9a-8cb0-2d2ecae3905b" providerId="ADAL" clId="{407757F4-F99C-4719-AD8A-62E90B9820D2}" dt="2020-07-08T12:52:43.191" v="9452" actId="478"/>
          <ac:spMkLst>
            <pc:docMk/>
            <pc:sldMk cId="4003381810" sldId="278"/>
            <ac:spMk id="11" creationId="{95ABD643-5828-40E8-9115-1A5227ACBB74}"/>
          </ac:spMkLst>
        </pc:spChg>
        <pc:spChg chg="del">
          <ac:chgData name="HongJae Hyoung" userId="436d5978-7279-4c9a-8cb0-2d2ecae3905b" providerId="ADAL" clId="{407757F4-F99C-4719-AD8A-62E90B9820D2}" dt="2020-07-08T12:52:43.191" v="9452" actId="478"/>
          <ac:spMkLst>
            <pc:docMk/>
            <pc:sldMk cId="4003381810" sldId="278"/>
            <ac:spMk id="12" creationId="{72E9763F-35D2-4E18-8D26-64B749C8E32A}"/>
          </ac:spMkLst>
        </pc:spChg>
        <pc:spChg chg="del">
          <ac:chgData name="HongJae Hyoung" userId="436d5978-7279-4c9a-8cb0-2d2ecae3905b" providerId="ADAL" clId="{407757F4-F99C-4719-AD8A-62E90B9820D2}" dt="2020-07-08T12:52:43.191" v="9452" actId="478"/>
          <ac:spMkLst>
            <pc:docMk/>
            <pc:sldMk cId="4003381810" sldId="278"/>
            <ac:spMk id="15" creationId="{8ED0EBC2-15BF-43E3-9C51-ABB95791B511}"/>
          </ac:spMkLst>
        </pc:spChg>
        <pc:spChg chg="del">
          <ac:chgData name="HongJae Hyoung" userId="436d5978-7279-4c9a-8cb0-2d2ecae3905b" providerId="ADAL" clId="{407757F4-F99C-4719-AD8A-62E90B9820D2}" dt="2020-07-08T12:52:43.191" v="9452" actId="478"/>
          <ac:spMkLst>
            <pc:docMk/>
            <pc:sldMk cId="4003381810" sldId="278"/>
            <ac:spMk id="16" creationId="{403AE10D-5A91-47A9-9DB0-69E5799A65D7}"/>
          </ac:spMkLst>
        </pc:spChg>
        <pc:spChg chg="del">
          <ac:chgData name="HongJae Hyoung" userId="436d5978-7279-4c9a-8cb0-2d2ecae3905b" providerId="ADAL" clId="{407757F4-F99C-4719-AD8A-62E90B9820D2}" dt="2020-07-08T12:52:43.191" v="9452" actId="478"/>
          <ac:spMkLst>
            <pc:docMk/>
            <pc:sldMk cId="4003381810" sldId="278"/>
            <ac:spMk id="18" creationId="{7B22294F-DDA9-49FC-94D6-DEF6EDE43906}"/>
          </ac:spMkLst>
        </pc:spChg>
        <pc:spChg chg="add mod">
          <ac:chgData name="HongJae Hyoung" userId="436d5978-7279-4c9a-8cb0-2d2ecae3905b" providerId="ADAL" clId="{407757F4-F99C-4719-AD8A-62E90B9820D2}" dt="2020-07-08T12:55:16.132" v="9547" actId="1076"/>
          <ac:spMkLst>
            <pc:docMk/>
            <pc:sldMk cId="4003381810" sldId="278"/>
            <ac:spMk id="20" creationId="{F015ADC5-95AA-4F96-B8E2-5836D2CF0595}"/>
          </ac:spMkLst>
        </pc:spChg>
        <pc:spChg chg="add mod">
          <ac:chgData name="HongJae Hyoung" userId="436d5978-7279-4c9a-8cb0-2d2ecae3905b" providerId="ADAL" clId="{407757F4-F99C-4719-AD8A-62E90B9820D2}" dt="2020-07-08T12:55:16.132" v="9547" actId="1076"/>
          <ac:spMkLst>
            <pc:docMk/>
            <pc:sldMk cId="4003381810" sldId="278"/>
            <ac:spMk id="21" creationId="{1925AACD-FB44-41EA-BDE5-715A217C34C4}"/>
          </ac:spMkLst>
        </pc:spChg>
        <pc:spChg chg="add mod">
          <ac:chgData name="HongJae Hyoung" userId="436d5978-7279-4c9a-8cb0-2d2ecae3905b" providerId="ADAL" clId="{407757F4-F99C-4719-AD8A-62E90B9820D2}" dt="2020-07-08T12:55:16.132" v="9547" actId="1076"/>
          <ac:spMkLst>
            <pc:docMk/>
            <pc:sldMk cId="4003381810" sldId="278"/>
            <ac:spMk id="22" creationId="{290248BD-CFB7-4025-A46B-8060E3485431}"/>
          </ac:spMkLst>
        </pc:spChg>
        <pc:spChg chg="add mod">
          <ac:chgData name="HongJae Hyoung" userId="436d5978-7279-4c9a-8cb0-2d2ecae3905b" providerId="ADAL" clId="{407757F4-F99C-4719-AD8A-62E90B9820D2}" dt="2020-07-08T12:55:16.132" v="9547" actId="1076"/>
          <ac:spMkLst>
            <pc:docMk/>
            <pc:sldMk cId="4003381810" sldId="278"/>
            <ac:spMk id="23" creationId="{E534FF1C-E72B-4848-905B-302E7FA3CCFF}"/>
          </ac:spMkLst>
        </pc:spChg>
        <pc:picChg chg="del">
          <ac:chgData name="HongJae Hyoung" userId="436d5978-7279-4c9a-8cb0-2d2ecae3905b" providerId="ADAL" clId="{407757F4-F99C-4719-AD8A-62E90B9820D2}" dt="2020-07-08T12:52:43.191" v="9452" actId="478"/>
          <ac:picMkLst>
            <pc:docMk/>
            <pc:sldMk cId="4003381810" sldId="278"/>
            <ac:picMk id="3" creationId="{AAB1C18A-E42F-49D8-A86A-07BC70B45335}"/>
          </ac:picMkLst>
        </pc:picChg>
        <pc:picChg chg="add mod">
          <ac:chgData name="HongJae Hyoung" userId="436d5978-7279-4c9a-8cb0-2d2ecae3905b" providerId="ADAL" clId="{407757F4-F99C-4719-AD8A-62E90B9820D2}" dt="2020-07-08T12:55:16.132" v="9547" actId="1076"/>
          <ac:picMkLst>
            <pc:docMk/>
            <pc:sldMk cId="4003381810" sldId="278"/>
            <ac:picMk id="4" creationId="{4D9182D3-1423-43C6-80F7-174F1D91FD32}"/>
          </ac:picMkLst>
        </pc:picChg>
        <pc:picChg chg="del">
          <ac:chgData name="HongJae Hyoung" userId="436d5978-7279-4c9a-8cb0-2d2ecae3905b" providerId="ADAL" clId="{407757F4-F99C-4719-AD8A-62E90B9820D2}" dt="2020-07-08T12:52:43.191" v="9452" actId="478"/>
          <ac:picMkLst>
            <pc:docMk/>
            <pc:sldMk cId="4003381810" sldId="278"/>
            <ac:picMk id="13" creationId="{A94AD5B7-671B-4BA9-AF57-59CAB37C9F35}"/>
          </ac:picMkLst>
        </pc:picChg>
        <pc:picChg chg="del">
          <ac:chgData name="HongJae Hyoung" userId="436d5978-7279-4c9a-8cb0-2d2ecae3905b" providerId="ADAL" clId="{407757F4-F99C-4719-AD8A-62E90B9820D2}" dt="2020-07-08T12:52:43.191" v="9452" actId="478"/>
          <ac:picMkLst>
            <pc:docMk/>
            <pc:sldMk cId="4003381810" sldId="278"/>
            <ac:picMk id="14" creationId="{C2206D98-17E3-423A-A4E8-96A103046312}"/>
          </ac:picMkLst>
        </pc:picChg>
        <pc:picChg chg="del">
          <ac:chgData name="HongJae Hyoung" userId="436d5978-7279-4c9a-8cb0-2d2ecae3905b" providerId="ADAL" clId="{407757F4-F99C-4719-AD8A-62E90B9820D2}" dt="2020-07-08T12:52:43.191" v="9452" actId="478"/>
          <ac:picMkLst>
            <pc:docMk/>
            <pc:sldMk cId="4003381810" sldId="278"/>
            <ac:picMk id="17" creationId="{9C44C996-E432-4E93-A4E0-3573D89D6102}"/>
          </ac:picMkLst>
        </pc:picChg>
        <pc:picChg chg="add mod">
          <ac:chgData name="HongJae Hyoung" userId="436d5978-7279-4c9a-8cb0-2d2ecae3905b" providerId="ADAL" clId="{407757F4-F99C-4719-AD8A-62E90B9820D2}" dt="2020-07-08T12:55:16.132" v="9547" actId="1076"/>
          <ac:picMkLst>
            <pc:docMk/>
            <pc:sldMk cId="4003381810" sldId="278"/>
            <ac:picMk id="19" creationId="{B95C696F-F96D-4A5C-8722-DAC5CBEE7C06}"/>
          </ac:picMkLst>
        </pc:picChg>
      </pc:sldChg>
      <pc:sldChg chg="addSp delSp modSp add modAnim">
        <pc:chgData name="HongJae Hyoung" userId="436d5978-7279-4c9a-8cb0-2d2ecae3905b" providerId="ADAL" clId="{407757F4-F99C-4719-AD8A-62E90B9820D2}" dt="2020-07-09T05:50:02.624" v="14670" actId="20577"/>
        <pc:sldMkLst>
          <pc:docMk/>
          <pc:sldMk cId="2415850675" sldId="279"/>
        </pc:sldMkLst>
        <pc:spChg chg="mod">
          <ac:chgData name="HongJae Hyoung" userId="436d5978-7279-4c9a-8cb0-2d2ecae3905b" providerId="ADAL" clId="{407757F4-F99C-4719-AD8A-62E90B9820D2}" dt="2020-07-08T13:16:56.560" v="9686" actId="404"/>
          <ac:spMkLst>
            <pc:docMk/>
            <pc:sldMk cId="2415850675" sldId="279"/>
            <ac:spMk id="2" creationId="{50953506-1066-418B-B068-8B5942BF36D1}"/>
          </ac:spMkLst>
        </pc:spChg>
        <pc:spChg chg="add mod">
          <ac:chgData name="HongJae Hyoung" userId="436d5978-7279-4c9a-8cb0-2d2ecae3905b" providerId="ADAL" clId="{407757F4-F99C-4719-AD8A-62E90B9820D2}" dt="2020-07-09T05:49:32.379" v="14651" actId="1076"/>
          <ac:spMkLst>
            <pc:docMk/>
            <pc:sldMk cId="2415850675" sldId="279"/>
            <ac:spMk id="3" creationId="{144DD3F6-A797-45B5-9BE7-6E0D64996FD6}"/>
          </ac:spMkLst>
        </pc:spChg>
        <pc:spChg chg="del">
          <ac:chgData name="HongJae Hyoung" userId="436d5978-7279-4c9a-8cb0-2d2ecae3905b" providerId="ADAL" clId="{407757F4-F99C-4719-AD8A-62E90B9820D2}" dt="2020-07-08T13:16:58.978" v="9687" actId="478"/>
          <ac:spMkLst>
            <pc:docMk/>
            <pc:sldMk cId="2415850675" sldId="279"/>
            <ac:spMk id="3" creationId="{267E820A-A1A9-40A7-BD17-473D89723B52}"/>
          </ac:spMkLst>
        </pc:spChg>
        <pc:spChg chg="add mod">
          <ac:chgData name="HongJae Hyoung" userId="436d5978-7279-4c9a-8cb0-2d2ecae3905b" providerId="ADAL" clId="{407757F4-F99C-4719-AD8A-62E90B9820D2}" dt="2020-07-08T13:18:06.685" v="9783" actId="14100"/>
          <ac:spMkLst>
            <pc:docMk/>
            <pc:sldMk cId="2415850675" sldId="279"/>
            <ac:spMk id="5" creationId="{E0A4E2A3-9823-4CC1-B016-86E8BD9C7E96}"/>
          </ac:spMkLst>
        </pc:spChg>
        <pc:spChg chg="add mod">
          <ac:chgData name="HongJae Hyoung" userId="436d5978-7279-4c9a-8cb0-2d2ecae3905b" providerId="ADAL" clId="{407757F4-F99C-4719-AD8A-62E90B9820D2}" dt="2020-07-08T13:20:07.166" v="9932" actId="20577"/>
          <ac:spMkLst>
            <pc:docMk/>
            <pc:sldMk cId="2415850675" sldId="279"/>
            <ac:spMk id="6" creationId="{2D626441-744E-46A6-82DA-0AFEFEF24762}"/>
          </ac:spMkLst>
        </pc:spChg>
        <pc:spChg chg="add mod">
          <ac:chgData name="HongJae Hyoung" userId="436d5978-7279-4c9a-8cb0-2d2ecae3905b" providerId="ADAL" clId="{407757F4-F99C-4719-AD8A-62E90B9820D2}" dt="2020-07-08T13:21:04.673" v="9991" actId="20577"/>
          <ac:spMkLst>
            <pc:docMk/>
            <pc:sldMk cId="2415850675" sldId="279"/>
            <ac:spMk id="7" creationId="{CF605148-75C8-466D-814B-374167A833A4}"/>
          </ac:spMkLst>
        </pc:spChg>
        <pc:spChg chg="add mod">
          <ac:chgData name="HongJae Hyoung" userId="436d5978-7279-4c9a-8cb0-2d2ecae3905b" providerId="ADAL" clId="{407757F4-F99C-4719-AD8A-62E90B9820D2}" dt="2020-07-09T05:50:02.624" v="14670" actId="20577"/>
          <ac:spMkLst>
            <pc:docMk/>
            <pc:sldMk cId="2415850675" sldId="279"/>
            <ac:spMk id="10" creationId="{39CE8D99-8F05-4C47-AB0F-C050EA7270DD}"/>
          </ac:spMkLst>
        </pc:spChg>
        <pc:spChg chg="add mod">
          <ac:chgData name="HongJae Hyoung" userId="436d5978-7279-4c9a-8cb0-2d2ecae3905b" providerId="ADAL" clId="{407757F4-F99C-4719-AD8A-62E90B9820D2}" dt="2020-07-08T13:23:48.688" v="10073" actId="1038"/>
          <ac:spMkLst>
            <pc:docMk/>
            <pc:sldMk cId="2415850675" sldId="279"/>
            <ac:spMk id="12" creationId="{E0730E1F-79BC-4CEB-AF86-3F4DEC213338}"/>
          </ac:spMkLst>
        </pc:spChg>
        <pc:picChg chg="add mod">
          <ac:chgData name="HongJae Hyoung" userId="436d5978-7279-4c9a-8cb0-2d2ecae3905b" providerId="ADAL" clId="{407757F4-F99C-4719-AD8A-62E90B9820D2}" dt="2020-07-09T05:49:28.736" v="14650" actId="14100"/>
          <ac:picMkLst>
            <pc:docMk/>
            <pc:sldMk cId="2415850675" sldId="279"/>
            <ac:picMk id="4" creationId="{99B4DC45-A8DA-491B-8BDC-13A8E75ABD6F}"/>
          </ac:picMkLst>
        </pc:picChg>
        <pc:picChg chg="add del mod">
          <ac:chgData name="HongJae Hyoung" userId="436d5978-7279-4c9a-8cb0-2d2ecae3905b" providerId="ADAL" clId="{407757F4-F99C-4719-AD8A-62E90B9820D2}" dt="2020-07-08T13:22:45.595" v="9997" actId="478"/>
          <ac:picMkLst>
            <pc:docMk/>
            <pc:sldMk cId="2415850675" sldId="279"/>
            <ac:picMk id="9" creationId="{C570676A-B24B-4075-B9FB-1E35F44C1B1A}"/>
          </ac:picMkLst>
        </pc:picChg>
        <pc:picChg chg="add mod">
          <ac:chgData name="HongJae Hyoung" userId="436d5978-7279-4c9a-8cb0-2d2ecae3905b" providerId="ADAL" clId="{407757F4-F99C-4719-AD8A-62E90B9820D2}" dt="2020-07-08T13:22:51.821" v="9998" actId="1076"/>
          <ac:picMkLst>
            <pc:docMk/>
            <pc:sldMk cId="2415850675" sldId="279"/>
            <ac:picMk id="11" creationId="{ADFA600D-AFD6-4779-8F26-9B7837D1FA68}"/>
          </ac:picMkLst>
        </pc:picChg>
      </pc:sldChg>
      <pc:sldChg chg="addSp delSp modSp add delAnim modAnim">
        <pc:chgData name="HongJae Hyoung" userId="436d5978-7279-4c9a-8cb0-2d2ecae3905b" providerId="ADAL" clId="{407757F4-F99C-4719-AD8A-62E90B9820D2}" dt="2020-07-08T14:01:39.695" v="10771" actId="1076"/>
        <pc:sldMkLst>
          <pc:docMk/>
          <pc:sldMk cId="1919848917" sldId="280"/>
        </pc:sldMkLst>
        <pc:spChg chg="mod">
          <ac:chgData name="HongJae Hyoung" userId="436d5978-7279-4c9a-8cb0-2d2ecae3905b" providerId="ADAL" clId="{407757F4-F99C-4719-AD8A-62E90B9820D2}" dt="2020-07-08T13:29:55.740" v="10151" actId="20577"/>
          <ac:spMkLst>
            <pc:docMk/>
            <pc:sldMk cId="1919848917" sldId="280"/>
            <ac:spMk id="2" creationId="{5CFD5310-A018-4718-98FD-92952567B470}"/>
          </ac:spMkLst>
        </pc:spChg>
        <pc:spChg chg="del">
          <ac:chgData name="HongJae Hyoung" userId="436d5978-7279-4c9a-8cb0-2d2ecae3905b" providerId="ADAL" clId="{407757F4-F99C-4719-AD8A-62E90B9820D2}" dt="2020-07-08T13:30:38.722" v="10152" actId="478"/>
          <ac:spMkLst>
            <pc:docMk/>
            <pc:sldMk cId="1919848917" sldId="280"/>
            <ac:spMk id="3" creationId="{CD54F339-96DD-44C8-AFE2-6E21C47FA987}"/>
          </ac:spMkLst>
        </pc:spChg>
        <pc:spChg chg="add mod">
          <ac:chgData name="HongJae Hyoung" userId="436d5978-7279-4c9a-8cb0-2d2ecae3905b" providerId="ADAL" clId="{407757F4-F99C-4719-AD8A-62E90B9820D2}" dt="2020-07-08T13:59:50.911" v="10613" actId="1076"/>
          <ac:spMkLst>
            <pc:docMk/>
            <pc:sldMk cId="1919848917" sldId="280"/>
            <ac:spMk id="4" creationId="{21F4BA78-BB2A-44B8-9B8C-EFAE8AEF5B2C}"/>
          </ac:spMkLst>
        </pc:spChg>
        <pc:spChg chg="add del mod">
          <ac:chgData name="HongJae Hyoung" userId="436d5978-7279-4c9a-8cb0-2d2ecae3905b" providerId="ADAL" clId="{407757F4-F99C-4719-AD8A-62E90B9820D2}" dt="2020-07-08T13:32:12.504" v="10255" actId="478"/>
          <ac:spMkLst>
            <pc:docMk/>
            <pc:sldMk cId="1919848917" sldId="280"/>
            <ac:spMk id="5" creationId="{B591A9CE-5CDC-4175-8F47-F10E55323302}"/>
          </ac:spMkLst>
        </pc:spChg>
        <pc:spChg chg="add mod">
          <ac:chgData name="HongJae Hyoung" userId="436d5978-7279-4c9a-8cb0-2d2ecae3905b" providerId="ADAL" clId="{407757F4-F99C-4719-AD8A-62E90B9820D2}" dt="2020-07-08T14:01:32.905" v="10770" actId="1076"/>
          <ac:spMkLst>
            <pc:docMk/>
            <pc:sldMk cId="1919848917" sldId="280"/>
            <ac:spMk id="6" creationId="{7FCEF75D-5C1E-44FD-ADCB-EF098C95A524}"/>
          </ac:spMkLst>
        </pc:spChg>
        <pc:spChg chg="add mod">
          <ac:chgData name="HongJae Hyoung" userId="436d5978-7279-4c9a-8cb0-2d2ecae3905b" providerId="ADAL" clId="{407757F4-F99C-4719-AD8A-62E90B9820D2}" dt="2020-07-08T14:01:32.905" v="10770" actId="1076"/>
          <ac:spMkLst>
            <pc:docMk/>
            <pc:sldMk cId="1919848917" sldId="280"/>
            <ac:spMk id="7" creationId="{84180D92-B699-4A53-BD03-65015943963E}"/>
          </ac:spMkLst>
        </pc:spChg>
        <pc:spChg chg="add mod">
          <ac:chgData name="HongJae Hyoung" userId="436d5978-7279-4c9a-8cb0-2d2ecae3905b" providerId="ADAL" clId="{407757F4-F99C-4719-AD8A-62E90B9820D2}" dt="2020-07-08T13:33:47.923" v="10287" actId="571"/>
          <ac:spMkLst>
            <pc:docMk/>
            <pc:sldMk cId="1919848917" sldId="280"/>
            <ac:spMk id="12" creationId="{EE808E45-48EE-4AE6-9DCA-AF747F22562A}"/>
          </ac:spMkLst>
        </pc:spChg>
        <pc:spChg chg="add mod">
          <ac:chgData name="HongJae Hyoung" userId="436d5978-7279-4c9a-8cb0-2d2ecae3905b" providerId="ADAL" clId="{407757F4-F99C-4719-AD8A-62E90B9820D2}" dt="2020-07-08T14:01:32.905" v="10770" actId="1076"/>
          <ac:spMkLst>
            <pc:docMk/>
            <pc:sldMk cId="1919848917" sldId="280"/>
            <ac:spMk id="14" creationId="{C8FA70A6-A2C7-4E2A-B67C-F00EAC0D4092}"/>
          </ac:spMkLst>
        </pc:spChg>
        <pc:spChg chg="add del mod">
          <ac:chgData name="HongJae Hyoung" userId="436d5978-7279-4c9a-8cb0-2d2ecae3905b" providerId="ADAL" clId="{407757F4-F99C-4719-AD8A-62E90B9820D2}" dt="2020-07-08T14:01:32.905" v="10770" actId="1076"/>
          <ac:spMkLst>
            <pc:docMk/>
            <pc:sldMk cId="1919848917" sldId="280"/>
            <ac:spMk id="15" creationId="{E71C25D2-64AB-441F-B7C6-2597772D7E28}"/>
          </ac:spMkLst>
        </pc:spChg>
        <pc:spChg chg="add del mod">
          <ac:chgData name="HongJae Hyoung" userId="436d5978-7279-4c9a-8cb0-2d2ecae3905b" providerId="ADAL" clId="{407757F4-F99C-4719-AD8A-62E90B9820D2}" dt="2020-07-08T13:34:33.727" v="10309" actId="478"/>
          <ac:spMkLst>
            <pc:docMk/>
            <pc:sldMk cId="1919848917" sldId="280"/>
            <ac:spMk id="17" creationId="{FA704B35-5918-4B1F-984B-A19A1056A9C2}"/>
          </ac:spMkLst>
        </pc:spChg>
        <pc:spChg chg="add mod">
          <ac:chgData name="HongJae Hyoung" userId="436d5978-7279-4c9a-8cb0-2d2ecae3905b" providerId="ADAL" clId="{407757F4-F99C-4719-AD8A-62E90B9820D2}" dt="2020-07-08T14:01:32.905" v="10770" actId="1076"/>
          <ac:spMkLst>
            <pc:docMk/>
            <pc:sldMk cId="1919848917" sldId="280"/>
            <ac:spMk id="18" creationId="{92CC6374-9D12-462B-9102-CA06DBDCF8E7}"/>
          </ac:spMkLst>
        </pc:spChg>
        <pc:spChg chg="add mod">
          <ac:chgData name="HongJae Hyoung" userId="436d5978-7279-4c9a-8cb0-2d2ecae3905b" providerId="ADAL" clId="{407757F4-F99C-4719-AD8A-62E90B9820D2}" dt="2020-07-08T14:01:32.905" v="10770" actId="1076"/>
          <ac:spMkLst>
            <pc:docMk/>
            <pc:sldMk cId="1919848917" sldId="280"/>
            <ac:spMk id="19" creationId="{455647C4-1A55-4238-ACEF-0E706BDB1E0F}"/>
          </ac:spMkLst>
        </pc:spChg>
        <pc:spChg chg="add mod">
          <ac:chgData name="HongJae Hyoung" userId="436d5978-7279-4c9a-8cb0-2d2ecae3905b" providerId="ADAL" clId="{407757F4-F99C-4719-AD8A-62E90B9820D2}" dt="2020-07-08T14:01:32.905" v="10770" actId="1076"/>
          <ac:spMkLst>
            <pc:docMk/>
            <pc:sldMk cId="1919848917" sldId="280"/>
            <ac:spMk id="20" creationId="{10ED3BC3-CA68-4D15-9B55-4F71E4AB570D}"/>
          </ac:spMkLst>
        </pc:spChg>
        <pc:spChg chg="add mod">
          <ac:chgData name="HongJae Hyoung" userId="436d5978-7279-4c9a-8cb0-2d2ecae3905b" providerId="ADAL" clId="{407757F4-F99C-4719-AD8A-62E90B9820D2}" dt="2020-07-08T14:01:32.905" v="10770" actId="1076"/>
          <ac:spMkLst>
            <pc:docMk/>
            <pc:sldMk cId="1919848917" sldId="280"/>
            <ac:spMk id="21" creationId="{A664E467-2E26-447B-874D-F7D0C1D71CC4}"/>
          </ac:spMkLst>
        </pc:spChg>
        <pc:spChg chg="add mod">
          <ac:chgData name="HongJae Hyoung" userId="436d5978-7279-4c9a-8cb0-2d2ecae3905b" providerId="ADAL" clId="{407757F4-F99C-4719-AD8A-62E90B9820D2}" dt="2020-07-08T14:01:39.695" v="10771" actId="1076"/>
          <ac:spMkLst>
            <pc:docMk/>
            <pc:sldMk cId="1919848917" sldId="280"/>
            <ac:spMk id="36" creationId="{C89FD7C2-C76D-492E-B3A3-41A1E56C2A97}"/>
          </ac:spMkLst>
        </pc:spChg>
        <pc:spChg chg="add mod">
          <ac:chgData name="HongJae Hyoung" userId="436d5978-7279-4c9a-8cb0-2d2ecae3905b" providerId="ADAL" clId="{407757F4-F99C-4719-AD8A-62E90B9820D2}" dt="2020-07-08T14:01:39.695" v="10771" actId="1076"/>
          <ac:spMkLst>
            <pc:docMk/>
            <pc:sldMk cId="1919848917" sldId="280"/>
            <ac:spMk id="37" creationId="{03A79959-4210-4182-A298-F3280DB003A7}"/>
          </ac:spMkLst>
        </pc:spChg>
        <pc:spChg chg="add mod">
          <ac:chgData name="HongJae Hyoung" userId="436d5978-7279-4c9a-8cb0-2d2ecae3905b" providerId="ADAL" clId="{407757F4-F99C-4719-AD8A-62E90B9820D2}" dt="2020-07-08T14:01:39.695" v="10771" actId="1076"/>
          <ac:spMkLst>
            <pc:docMk/>
            <pc:sldMk cId="1919848917" sldId="280"/>
            <ac:spMk id="38" creationId="{A8E92D3F-D312-4780-8717-6D4E58C30076}"/>
          </ac:spMkLst>
        </pc:spChg>
        <pc:cxnChg chg="add mod">
          <ac:chgData name="HongJae Hyoung" userId="436d5978-7279-4c9a-8cb0-2d2ecae3905b" providerId="ADAL" clId="{407757F4-F99C-4719-AD8A-62E90B9820D2}" dt="2020-07-08T14:01:32.905" v="10770" actId="1076"/>
          <ac:cxnSpMkLst>
            <pc:docMk/>
            <pc:sldMk cId="1919848917" sldId="280"/>
            <ac:cxnSpMk id="9" creationId="{BB9AE76B-FECA-42DD-BEF4-69C976B0D998}"/>
          </ac:cxnSpMkLst>
        </pc:cxnChg>
        <pc:cxnChg chg="add mod">
          <ac:chgData name="HongJae Hyoung" userId="436d5978-7279-4c9a-8cb0-2d2ecae3905b" providerId="ADAL" clId="{407757F4-F99C-4719-AD8A-62E90B9820D2}" dt="2020-07-08T14:01:32.905" v="10770" actId="1076"/>
          <ac:cxnSpMkLst>
            <pc:docMk/>
            <pc:sldMk cId="1919848917" sldId="280"/>
            <ac:cxnSpMk id="10" creationId="{DE42EC2D-A44F-4A52-A1DD-B0566E52FD52}"/>
          </ac:cxnSpMkLst>
        </pc:cxnChg>
        <pc:cxnChg chg="add del mod">
          <ac:chgData name="HongJae Hyoung" userId="436d5978-7279-4c9a-8cb0-2d2ecae3905b" providerId="ADAL" clId="{407757F4-F99C-4719-AD8A-62E90B9820D2}" dt="2020-07-08T13:34:40.562" v="10313" actId="478"/>
          <ac:cxnSpMkLst>
            <pc:docMk/>
            <pc:sldMk cId="1919848917" sldId="280"/>
            <ac:cxnSpMk id="16" creationId="{CE210077-A17E-4391-A349-BC53A2BDE5BA}"/>
          </ac:cxnSpMkLst>
        </pc:cxnChg>
        <pc:cxnChg chg="add del mod">
          <ac:chgData name="HongJae Hyoung" userId="436d5978-7279-4c9a-8cb0-2d2ecae3905b" providerId="ADAL" clId="{407757F4-F99C-4719-AD8A-62E90B9820D2}" dt="2020-07-08T13:38:19.574" v="10444" actId="478"/>
          <ac:cxnSpMkLst>
            <pc:docMk/>
            <pc:sldMk cId="1919848917" sldId="280"/>
            <ac:cxnSpMk id="22" creationId="{D8FDE5A9-FDB2-427D-976F-B4D5DB83F65B}"/>
          </ac:cxnSpMkLst>
        </pc:cxnChg>
        <pc:cxnChg chg="add del mod">
          <ac:chgData name="HongJae Hyoung" userId="436d5978-7279-4c9a-8cb0-2d2ecae3905b" providerId="ADAL" clId="{407757F4-F99C-4719-AD8A-62E90B9820D2}" dt="2020-07-08T13:58:27.879" v="10445" actId="478"/>
          <ac:cxnSpMkLst>
            <pc:docMk/>
            <pc:sldMk cId="1919848917" sldId="280"/>
            <ac:cxnSpMk id="33" creationId="{C4BC6040-4C96-42E4-9AB4-881E57E3C9BD}"/>
          </ac:cxnSpMkLst>
        </pc:cxnChg>
      </pc:sldChg>
      <pc:sldChg chg="addSp delSp modSp add modAnim">
        <pc:chgData name="HongJae Hyoung" userId="436d5978-7279-4c9a-8cb0-2d2ecae3905b" providerId="ADAL" clId="{407757F4-F99C-4719-AD8A-62E90B9820D2}" dt="2020-07-09T04:52:53.183" v="14602"/>
        <pc:sldMkLst>
          <pc:docMk/>
          <pc:sldMk cId="2336033460" sldId="281"/>
        </pc:sldMkLst>
        <pc:spChg chg="mod">
          <ac:chgData name="HongJae Hyoung" userId="436d5978-7279-4c9a-8cb0-2d2ecae3905b" providerId="ADAL" clId="{407757F4-F99C-4719-AD8A-62E90B9820D2}" dt="2020-07-08T14:04:25.913" v="10925" actId="404"/>
          <ac:spMkLst>
            <pc:docMk/>
            <pc:sldMk cId="2336033460" sldId="281"/>
            <ac:spMk id="2" creationId="{3B2EE4CB-4FB8-4EC6-AD8F-29D2DC15BEF7}"/>
          </ac:spMkLst>
        </pc:spChg>
        <pc:spChg chg="del">
          <ac:chgData name="HongJae Hyoung" userId="436d5978-7279-4c9a-8cb0-2d2ecae3905b" providerId="ADAL" clId="{407757F4-F99C-4719-AD8A-62E90B9820D2}" dt="2020-07-08T14:04:52.288" v="10926" actId="478"/>
          <ac:spMkLst>
            <pc:docMk/>
            <pc:sldMk cId="2336033460" sldId="281"/>
            <ac:spMk id="3" creationId="{C449717A-9A0B-46E8-A953-9D55C26A7CF1}"/>
          </ac:spMkLst>
        </pc:spChg>
        <pc:spChg chg="add mod">
          <ac:chgData name="HongJae Hyoung" userId="436d5978-7279-4c9a-8cb0-2d2ecae3905b" providerId="ADAL" clId="{407757F4-F99C-4719-AD8A-62E90B9820D2}" dt="2020-07-08T14:05:19.253" v="10928" actId="1076"/>
          <ac:spMkLst>
            <pc:docMk/>
            <pc:sldMk cId="2336033460" sldId="281"/>
            <ac:spMk id="4" creationId="{4DBA9C1D-7E86-4ADF-95D0-3A337A57DED4}"/>
          </ac:spMkLst>
        </pc:spChg>
        <pc:spChg chg="add mod">
          <ac:chgData name="HongJae Hyoung" userId="436d5978-7279-4c9a-8cb0-2d2ecae3905b" providerId="ADAL" clId="{407757F4-F99C-4719-AD8A-62E90B9820D2}" dt="2020-07-08T14:05:19.253" v="10928" actId="1076"/>
          <ac:spMkLst>
            <pc:docMk/>
            <pc:sldMk cId="2336033460" sldId="281"/>
            <ac:spMk id="5" creationId="{04D8CB43-4A94-41ED-B4BB-33C1D4A72BE3}"/>
          </ac:spMkLst>
        </pc:spChg>
        <pc:spChg chg="add mod">
          <ac:chgData name="HongJae Hyoung" userId="436d5978-7279-4c9a-8cb0-2d2ecae3905b" providerId="ADAL" clId="{407757F4-F99C-4719-AD8A-62E90B9820D2}" dt="2020-07-08T14:05:19.253" v="10928" actId="1076"/>
          <ac:spMkLst>
            <pc:docMk/>
            <pc:sldMk cId="2336033460" sldId="281"/>
            <ac:spMk id="6" creationId="{B3892907-F33C-4805-AFCA-431A56FEFF46}"/>
          </ac:spMkLst>
        </pc:spChg>
        <pc:spChg chg="add mod">
          <ac:chgData name="HongJae Hyoung" userId="436d5978-7279-4c9a-8cb0-2d2ecae3905b" providerId="ADAL" clId="{407757F4-F99C-4719-AD8A-62E90B9820D2}" dt="2020-07-08T14:05:19.253" v="10928" actId="1076"/>
          <ac:spMkLst>
            <pc:docMk/>
            <pc:sldMk cId="2336033460" sldId="281"/>
            <ac:spMk id="10" creationId="{D82C995C-4697-4462-AEE1-2D10233A5C45}"/>
          </ac:spMkLst>
        </pc:spChg>
        <pc:spChg chg="add mod">
          <ac:chgData name="HongJae Hyoung" userId="436d5978-7279-4c9a-8cb0-2d2ecae3905b" providerId="ADAL" clId="{407757F4-F99C-4719-AD8A-62E90B9820D2}" dt="2020-07-08T14:05:19.253" v="10928" actId="1076"/>
          <ac:spMkLst>
            <pc:docMk/>
            <pc:sldMk cId="2336033460" sldId="281"/>
            <ac:spMk id="11" creationId="{69045757-F3E2-4482-9217-2D8C1F15CF2E}"/>
          </ac:spMkLst>
        </pc:spChg>
        <pc:spChg chg="add mod">
          <ac:chgData name="HongJae Hyoung" userId="436d5978-7279-4c9a-8cb0-2d2ecae3905b" providerId="ADAL" clId="{407757F4-F99C-4719-AD8A-62E90B9820D2}" dt="2020-07-08T14:05:19.253" v="10928" actId="1076"/>
          <ac:spMkLst>
            <pc:docMk/>
            <pc:sldMk cId="2336033460" sldId="281"/>
            <ac:spMk id="12" creationId="{12B1736B-479F-4FFA-BBA1-5F8D7196A996}"/>
          </ac:spMkLst>
        </pc:spChg>
        <pc:spChg chg="add mod">
          <ac:chgData name="HongJae Hyoung" userId="436d5978-7279-4c9a-8cb0-2d2ecae3905b" providerId="ADAL" clId="{407757F4-F99C-4719-AD8A-62E90B9820D2}" dt="2020-07-08T14:06:48.266" v="11144" actId="207"/>
          <ac:spMkLst>
            <pc:docMk/>
            <pc:sldMk cId="2336033460" sldId="281"/>
            <ac:spMk id="13" creationId="{8164CFBE-0DAB-4A58-ABFB-605444716E86}"/>
          </ac:spMkLst>
        </pc:spChg>
        <pc:spChg chg="add del mod">
          <ac:chgData name="HongJae Hyoung" userId="436d5978-7279-4c9a-8cb0-2d2ecae3905b" providerId="ADAL" clId="{407757F4-F99C-4719-AD8A-62E90B9820D2}" dt="2020-07-08T14:07:03.346" v="11147"/>
          <ac:spMkLst>
            <pc:docMk/>
            <pc:sldMk cId="2336033460" sldId="281"/>
            <ac:spMk id="14" creationId="{E91067A6-1E2E-4CCB-A6D9-2ADEB7A9C1C2}"/>
          </ac:spMkLst>
        </pc:spChg>
        <pc:spChg chg="add mod">
          <ac:chgData name="HongJae Hyoung" userId="436d5978-7279-4c9a-8cb0-2d2ecae3905b" providerId="ADAL" clId="{407757F4-F99C-4719-AD8A-62E90B9820D2}" dt="2020-07-08T14:10:10.580" v="11580" actId="1076"/>
          <ac:spMkLst>
            <pc:docMk/>
            <pc:sldMk cId="2336033460" sldId="281"/>
            <ac:spMk id="17" creationId="{B1706CD7-CC03-4CB0-B4FF-577C6F44D29F}"/>
          </ac:spMkLst>
        </pc:spChg>
        <pc:spChg chg="add mod">
          <ac:chgData name="HongJae Hyoung" userId="436d5978-7279-4c9a-8cb0-2d2ecae3905b" providerId="ADAL" clId="{407757F4-F99C-4719-AD8A-62E90B9820D2}" dt="2020-07-08T14:10:20.363" v="11584" actId="1037"/>
          <ac:spMkLst>
            <pc:docMk/>
            <pc:sldMk cId="2336033460" sldId="281"/>
            <ac:spMk id="18" creationId="{B7238922-08EB-4D93-A82D-38D2D9ECACB9}"/>
          </ac:spMkLst>
        </pc:spChg>
        <pc:cxnChg chg="add mod">
          <ac:chgData name="HongJae Hyoung" userId="436d5978-7279-4c9a-8cb0-2d2ecae3905b" providerId="ADAL" clId="{407757F4-F99C-4719-AD8A-62E90B9820D2}" dt="2020-07-08T14:05:19.253" v="10928" actId="1076"/>
          <ac:cxnSpMkLst>
            <pc:docMk/>
            <pc:sldMk cId="2336033460" sldId="281"/>
            <ac:cxnSpMk id="7" creationId="{3BBD7F9C-A91E-4016-9E4E-FC57EB9BAEE1}"/>
          </ac:cxnSpMkLst>
        </pc:cxnChg>
        <pc:cxnChg chg="add mod">
          <ac:chgData name="HongJae Hyoung" userId="436d5978-7279-4c9a-8cb0-2d2ecae3905b" providerId="ADAL" clId="{407757F4-F99C-4719-AD8A-62E90B9820D2}" dt="2020-07-08T14:05:19.253" v="10928" actId="1076"/>
          <ac:cxnSpMkLst>
            <pc:docMk/>
            <pc:sldMk cId="2336033460" sldId="281"/>
            <ac:cxnSpMk id="8" creationId="{B18C8BFD-3F68-46C3-86CE-AF372BFF90F2}"/>
          </ac:cxnSpMkLst>
        </pc:cxnChg>
        <pc:cxnChg chg="add mod">
          <ac:chgData name="HongJae Hyoung" userId="436d5978-7279-4c9a-8cb0-2d2ecae3905b" providerId="ADAL" clId="{407757F4-F99C-4719-AD8A-62E90B9820D2}" dt="2020-07-08T14:05:19.253" v="10928" actId="1076"/>
          <ac:cxnSpMkLst>
            <pc:docMk/>
            <pc:sldMk cId="2336033460" sldId="281"/>
            <ac:cxnSpMk id="9" creationId="{940B9CAF-4E2B-4E60-90C1-237325EA54F9}"/>
          </ac:cxnSpMkLst>
        </pc:cxnChg>
        <pc:cxnChg chg="add">
          <ac:chgData name="HongJae Hyoung" userId="436d5978-7279-4c9a-8cb0-2d2ecae3905b" providerId="ADAL" clId="{407757F4-F99C-4719-AD8A-62E90B9820D2}" dt="2020-07-08T14:07:09.088" v="11148"/>
          <ac:cxnSpMkLst>
            <pc:docMk/>
            <pc:sldMk cId="2336033460" sldId="281"/>
            <ac:cxnSpMk id="15" creationId="{D982688A-DB3D-4B85-9509-CE873C301B71}"/>
          </ac:cxnSpMkLst>
        </pc:cxnChg>
        <pc:cxnChg chg="add del">
          <ac:chgData name="HongJae Hyoung" userId="436d5978-7279-4c9a-8cb0-2d2ecae3905b" providerId="ADAL" clId="{407757F4-F99C-4719-AD8A-62E90B9820D2}" dt="2020-07-08T14:07:12.694" v="11150"/>
          <ac:cxnSpMkLst>
            <pc:docMk/>
            <pc:sldMk cId="2336033460" sldId="281"/>
            <ac:cxnSpMk id="16" creationId="{350830F9-8D1E-4C30-B488-EF4ECAB57163}"/>
          </ac:cxnSpMkLst>
        </pc:cxnChg>
      </pc:sldChg>
      <pc:sldChg chg="addSp delSp modSp add modAnim">
        <pc:chgData name="HongJae Hyoung" userId="436d5978-7279-4c9a-8cb0-2d2ecae3905b" providerId="ADAL" clId="{407757F4-F99C-4719-AD8A-62E90B9820D2}" dt="2020-07-09T04:54:34.083" v="14604" actId="113"/>
        <pc:sldMkLst>
          <pc:docMk/>
          <pc:sldMk cId="4219792793" sldId="282"/>
        </pc:sldMkLst>
        <pc:spChg chg="mod">
          <ac:chgData name="HongJae Hyoung" userId="436d5978-7279-4c9a-8cb0-2d2ecae3905b" providerId="ADAL" clId="{407757F4-F99C-4719-AD8A-62E90B9820D2}" dt="2020-07-08T14:16:00.591" v="11725" actId="20577"/>
          <ac:spMkLst>
            <pc:docMk/>
            <pc:sldMk cId="4219792793" sldId="282"/>
            <ac:spMk id="2" creationId="{BC800996-4AFB-4766-ADBB-814615717815}"/>
          </ac:spMkLst>
        </pc:spChg>
        <pc:spChg chg="del">
          <ac:chgData name="HongJae Hyoung" userId="436d5978-7279-4c9a-8cb0-2d2ecae3905b" providerId="ADAL" clId="{407757F4-F99C-4719-AD8A-62E90B9820D2}" dt="2020-07-08T14:16:16.581" v="11726" actId="478"/>
          <ac:spMkLst>
            <pc:docMk/>
            <pc:sldMk cId="4219792793" sldId="282"/>
            <ac:spMk id="3" creationId="{61F0EFCC-DB38-41EF-A790-30BDFF011C6F}"/>
          </ac:spMkLst>
        </pc:spChg>
        <pc:spChg chg="add mod">
          <ac:chgData name="HongJae Hyoung" userId="436d5978-7279-4c9a-8cb0-2d2ecae3905b" providerId="ADAL" clId="{407757F4-F99C-4719-AD8A-62E90B9820D2}" dt="2020-07-08T14:20:18.364" v="12064" actId="114"/>
          <ac:spMkLst>
            <pc:docMk/>
            <pc:sldMk cId="4219792793" sldId="282"/>
            <ac:spMk id="4" creationId="{2440726A-A28B-4CC0-A43D-7D7C26766E82}"/>
          </ac:spMkLst>
        </pc:spChg>
        <pc:spChg chg="add mod">
          <ac:chgData name="HongJae Hyoung" userId="436d5978-7279-4c9a-8cb0-2d2ecae3905b" providerId="ADAL" clId="{407757F4-F99C-4719-AD8A-62E90B9820D2}" dt="2020-07-08T14:22:08.122" v="12178" actId="1076"/>
          <ac:spMkLst>
            <pc:docMk/>
            <pc:sldMk cId="4219792793" sldId="282"/>
            <ac:spMk id="5" creationId="{3809AE72-BC1D-4BE3-B93E-C4DB32B40397}"/>
          </ac:spMkLst>
        </pc:spChg>
        <pc:spChg chg="add mod">
          <ac:chgData name="HongJae Hyoung" userId="436d5978-7279-4c9a-8cb0-2d2ecae3905b" providerId="ADAL" clId="{407757F4-F99C-4719-AD8A-62E90B9820D2}" dt="2020-07-08T14:22:08.122" v="12178" actId="1076"/>
          <ac:spMkLst>
            <pc:docMk/>
            <pc:sldMk cId="4219792793" sldId="282"/>
            <ac:spMk id="6" creationId="{9403ADD1-1940-4251-B395-7FFA85C9D3E3}"/>
          </ac:spMkLst>
        </pc:spChg>
        <pc:spChg chg="add mod">
          <ac:chgData name="HongJae Hyoung" userId="436d5978-7279-4c9a-8cb0-2d2ecae3905b" providerId="ADAL" clId="{407757F4-F99C-4719-AD8A-62E90B9820D2}" dt="2020-07-08T14:22:08.122" v="12178" actId="1076"/>
          <ac:spMkLst>
            <pc:docMk/>
            <pc:sldMk cId="4219792793" sldId="282"/>
            <ac:spMk id="7" creationId="{E91A33AE-5B50-4823-9145-4588071C903F}"/>
          </ac:spMkLst>
        </pc:spChg>
        <pc:spChg chg="add mod">
          <ac:chgData name="HongJae Hyoung" userId="436d5978-7279-4c9a-8cb0-2d2ecae3905b" providerId="ADAL" clId="{407757F4-F99C-4719-AD8A-62E90B9820D2}" dt="2020-07-08T14:22:08.122" v="12178" actId="1076"/>
          <ac:spMkLst>
            <pc:docMk/>
            <pc:sldMk cId="4219792793" sldId="282"/>
            <ac:spMk id="8" creationId="{0215B0B9-FC57-40A3-8D28-A932F9967493}"/>
          </ac:spMkLst>
        </pc:spChg>
        <pc:spChg chg="add mod">
          <ac:chgData name="HongJae Hyoung" userId="436d5978-7279-4c9a-8cb0-2d2ecae3905b" providerId="ADAL" clId="{407757F4-F99C-4719-AD8A-62E90B9820D2}" dt="2020-07-08T14:22:08.122" v="12178" actId="1076"/>
          <ac:spMkLst>
            <pc:docMk/>
            <pc:sldMk cId="4219792793" sldId="282"/>
            <ac:spMk id="9" creationId="{D76F0BC4-737E-46CD-8F39-47BEA2C4CE21}"/>
          </ac:spMkLst>
        </pc:spChg>
        <pc:spChg chg="add mod">
          <ac:chgData name="HongJae Hyoung" userId="436d5978-7279-4c9a-8cb0-2d2ecae3905b" providerId="ADAL" clId="{407757F4-F99C-4719-AD8A-62E90B9820D2}" dt="2020-07-08T14:22:08.122" v="12178" actId="1076"/>
          <ac:spMkLst>
            <pc:docMk/>
            <pc:sldMk cId="4219792793" sldId="282"/>
            <ac:spMk id="10" creationId="{07C8A5C1-C18E-4411-8131-6DE3B89A4A4C}"/>
          </ac:spMkLst>
        </pc:spChg>
        <pc:spChg chg="add mod">
          <ac:chgData name="HongJae Hyoung" userId="436d5978-7279-4c9a-8cb0-2d2ecae3905b" providerId="ADAL" clId="{407757F4-F99C-4719-AD8A-62E90B9820D2}" dt="2020-07-08T14:22:08.122" v="12178" actId="1076"/>
          <ac:spMkLst>
            <pc:docMk/>
            <pc:sldMk cId="4219792793" sldId="282"/>
            <ac:spMk id="11" creationId="{57000F42-CE1F-4BC7-9D32-7D76893431D6}"/>
          </ac:spMkLst>
        </pc:spChg>
        <pc:spChg chg="add mod">
          <ac:chgData name="HongJae Hyoung" userId="436d5978-7279-4c9a-8cb0-2d2ecae3905b" providerId="ADAL" clId="{407757F4-F99C-4719-AD8A-62E90B9820D2}" dt="2020-07-08T14:22:08.122" v="12178" actId="1076"/>
          <ac:spMkLst>
            <pc:docMk/>
            <pc:sldMk cId="4219792793" sldId="282"/>
            <ac:spMk id="12" creationId="{A168F19D-B363-4ED7-A6A1-A72D8923EFDB}"/>
          </ac:spMkLst>
        </pc:spChg>
        <pc:spChg chg="add mod">
          <ac:chgData name="HongJae Hyoung" userId="436d5978-7279-4c9a-8cb0-2d2ecae3905b" providerId="ADAL" clId="{407757F4-F99C-4719-AD8A-62E90B9820D2}" dt="2020-07-08T14:33:27.969" v="12673" actId="1038"/>
          <ac:spMkLst>
            <pc:docMk/>
            <pc:sldMk cId="4219792793" sldId="282"/>
            <ac:spMk id="13" creationId="{C24E3CA3-F906-427B-8EB8-57ABB2F1E9D6}"/>
          </ac:spMkLst>
        </pc:spChg>
        <pc:spChg chg="add mod">
          <ac:chgData name="HongJae Hyoung" userId="436d5978-7279-4c9a-8cb0-2d2ecae3905b" providerId="ADAL" clId="{407757F4-F99C-4719-AD8A-62E90B9820D2}" dt="2020-07-08T14:24:15.751" v="12209" actId="14100"/>
          <ac:spMkLst>
            <pc:docMk/>
            <pc:sldMk cId="4219792793" sldId="282"/>
            <ac:spMk id="34" creationId="{0E899BB5-3681-4400-A85B-9783E26B72E2}"/>
          </ac:spMkLst>
        </pc:spChg>
        <pc:spChg chg="add mod">
          <ac:chgData name="HongJae Hyoung" userId="436d5978-7279-4c9a-8cb0-2d2ecae3905b" providerId="ADAL" clId="{407757F4-F99C-4719-AD8A-62E90B9820D2}" dt="2020-07-08T14:25:34.771" v="12305" actId="1037"/>
          <ac:spMkLst>
            <pc:docMk/>
            <pc:sldMk cId="4219792793" sldId="282"/>
            <ac:spMk id="35" creationId="{35FB2C39-BA31-440C-AF2F-A946DFDB3894}"/>
          </ac:spMkLst>
        </pc:spChg>
        <pc:spChg chg="add mod">
          <ac:chgData name="HongJae Hyoung" userId="436d5978-7279-4c9a-8cb0-2d2ecae3905b" providerId="ADAL" clId="{407757F4-F99C-4719-AD8A-62E90B9820D2}" dt="2020-07-08T14:33:27.969" v="12673" actId="1038"/>
          <ac:spMkLst>
            <pc:docMk/>
            <pc:sldMk cId="4219792793" sldId="282"/>
            <ac:spMk id="36" creationId="{A51DF626-0DD1-497D-9D21-82031DBBF811}"/>
          </ac:spMkLst>
        </pc:spChg>
        <pc:spChg chg="add mod">
          <ac:chgData name="HongJae Hyoung" userId="436d5978-7279-4c9a-8cb0-2d2ecae3905b" providerId="ADAL" clId="{407757F4-F99C-4719-AD8A-62E90B9820D2}" dt="2020-07-08T14:33:27.969" v="12673" actId="1038"/>
          <ac:spMkLst>
            <pc:docMk/>
            <pc:sldMk cId="4219792793" sldId="282"/>
            <ac:spMk id="37" creationId="{5F2A3765-559B-4A1B-BCA2-933EB88E2514}"/>
          </ac:spMkLst>
        </pc:spChg>
        <pc:spChg chg="add mod">
          <ac:chgData name="HongJae Hyoung" userId="436d5978-7279-4c9a-8cb0-2d2ecae3905b" providerId="ADAL" clId="{407757F4-F99C-4719-AD8A-62E90B9820D2}" dt="2020-07-08T14:33:27.969" v="12673" actId="1038"/>
          <ac:spMkLst>
            <pc:docMk/>
            <pc:sldMk cId="4219792793" sldId="282"/>
            <ac:spMk id="38" creationId="{E35D0A16-CD07-4639-BE31-A506ABD45FA5}"/>
          </ac:spMkLst>
        </pc:spChg>
        <pc:spChg chg="add mod">
          <ac:chgData name="HongJae Hyoung" userId="436d5978-7279-4c9a-8cb0-2d2ecae3905b" providerId="ADAL" clId="{407757F4-F99C-4719-AD8A-62E90B9820D2}" dt="2020-07-09T04:54:34.083" v="14604" actId="113"/>
          <ac:spMkLst>
            <pc:docMk/>
            <pc:sldMk cId="4219792793" sldId="282"/>
            <ac:spMk id="39" creationId="{BF156E3E-453F-4967-9D4F-D9DD85DFC453}"/>
          </ac:spMkLst>
        </pc:spChg>
        <pc:cxnChg chg="add mod">
          <ac:chgData name="HongJae Hyoung" userId="436d5978-7279-4c9a-8cb0-2d2ecae3905b" providerId="ADAL" clId="{407757F4-F99C-4719-AD8A-62E90B9820D2}" dt="2020-07-08T14:22:54.556" v="12182" actId="208"/>
          <ac:cxnSpMkLst>
            <pc:docMk/>
            <pc:sldMk cId="4219792793" sldId="282"/>
            <ac:cxnSpMk id="15" creationId="{03EDCFD7-26AF-4319-87C8-C8431E26E332}"/>
          </ac:cxnSpMkLst>
        </pc:cxnChg>
        <pc:cxnChg chg="add mod">
          <ac:chgData name="HongJae Hyoung" userId="436d5978-7279-4c9a-8cb0-2d2ecae3905b" providerId="ADAL" clId="{407757F4-F99C-4719-AD8A-62E90B9820D2}" dt="2020-07-08T14:23:02.595" v="12186" actId="14100"/>
          <ac:cxnSpMkLst>
            <pc:docMk/>
            <pc:sldMk cId="4219792793" sldId="282"/>
            <ac:cxnSpMk id="16" creationId="{5CA926D5-3DEA-440F-8A71-3DFDDCDECC90}"/>
          </ac:cxnSpMkLst>
        </pc:cxnChg>
        <pc:cxnChg chg="add mod">
          <ac:chgData name="HongJae Hyoung" userId="436d5978-7279-4c9a-8cb0-2d2ecae3905b" providerId="ADAL" clId="{407757F4-F99C-4719-AD8A-62E90B9820D2}" dt="2020-07-08T14:23:22.595" v="12195" actId="14100"/>
          <ac:cxnSpMkLst>
            <pc:docMk/>
            <pc:sldMk cId="4219792793" sldId="282"/>
            <ac:cxnSpMk id="20" creationId="{12B16D54-308D-4D6B-B0B2-E6E9CAB904A2}"/>
          </ac:cxnSpMkLst>
        </pc:cxnChg>
        <pc:cxnChg chg="add mod">
          <ac:chgData name="HongJae Hyoung" userId="436d5978-7279-4c9a-8cb0-2d2ecae3905b" providerId="ADAL" clId="{407757F4-F99C-4719-AD8A-62E90B9820D2}" dt="2020-07-08T14:23:15.013" v="12193" actId="14100"/>
          <ac:cxnSpMkLst>
            <pc:docMk/>
            <pc:sldMk cId="4219792793" sldId="282"/>
            <ac:cxnSpMk id="21" creationId="{E074B658-44DC-42B6-AB5A-596C3A66C543}"/>
          </ac:cxnSpMkLst>
        </pc:cxnChg>
        <pc:cxnChg chg="add mod">
          <ac:chgData name="HongJae Hyoung" userId="436d5978-7279-4c9a-8cb0-2d2ecae3905b" providerId="ADAL" clId="{407757F4-F99C-4719-AD8A-62E90B9820D2}" dt="2020-07-08T14:23:31.011" v="12198" actId="14100"/>
          <ac:cxnSpMkLst>
            <pc:docMk/>
            <pc:sldMk cId="4219792793" sldId="282"/>
            <ac:cxnSpMk id="27" creationId="{A334CEDF-C35F-4AF1-AB5D-BDA26F4FCDF5}"/>
          </ac:cxnSpMkLst>
        </pc:cxnChg>
        <pc:cxnChg chg="add mod">
          <ac:chgData name="HongJae Hyoung" userId="436d5978-7279-4c9a-8cb0-2d2ecae3905b" providerId="ADAL" clId="{407757F4-F99C-4719-AD8A-62E90B9820D2}" dt="2020-07-08T14:23:39.579" v="12202" actId="14100"/>
          <ac:cxnSpMkLst>
            <pc:docMk/>
            <pc:sldMk cId="4219792793" sldId="282"/>
            <ac:cxnSpMk id="30" creationId="{06FD8CB3-BB9E-4FE2-829A-D3CE2D37C52F}"/>
          </ac:cxnSpMkLst>
        </pc:cxnChg>
      </pc:sldChg>
      <pc:sldChg chg="addSp delSp modSp add">
        <pc:chgData name="HongJae Hyoung" userId="436d5978-7279-4c9a-8cb0-2d2ecae3905b" providerId="ADAL" clId="{407757F4-F99C-4719-AD8A-62E90B9820D2}" dt="2020-07-09T04:55:16.766" v="14606" actId="20577"/>
        <pc:sldMkLst>
          <pc:docMk/>
          <pc:sldMk cId="274489564" sldId="283"/>
        </pc:sldMkLst>
        <pc:spChg chg="mod">
          <ac:chgData name="HongJae Hyoung" userId="436d5978-7279-4c9a-8cb0-2d2ecae3905b" providerId="ADAL" clId="{407757F4-F99C-4719-AD8A-62E90B9820D2}" dt="2020-07-08T15:13:26.736" v="12771" actId="404"/>
          <ac:spMkLst>
            <pc:docMk/>
            <pc:sldMk cId="274489564" sldId="283"/>
            <ac:spMk id="2" creationId="{22EFBBB9-DB99-402B-B38D-D45E2793490E}"/>
          </ac:spMkLst>
        </pc:spChg>
        <pc:spChg chg="del">
          <ac:chgData name="HongJae Hyoung" userId="436d5978-7279-4c9a-8cb0-2d2ecae3905b" providerId="ADAL" clId="{407757F4-F99C-4719-AD8A-62E90B9820D2}" dt="2020-07-08T15:13:43.821" v="12772" actId="478"/>
          <ac:spMkLst>
            <pc:docMk/>
            <pc:sldMk cId="274489564" sldId="283"/>
            <ac:spMk id="3" creationId="{9E4480C7-42DD-4695-A99A-D2A0BC49ED07}"/>
          </ac:spMkLst>
        </pc:spChg>
        <pc:spChg chg="add mod">
          <ac:chgData name="HongJae Hyoung" userId="436d5978-7279-4c9a-8cb0-2d2ecae3905b" providerId="ADAL" clId="{407757F4-F99C-4719-AD8A-62E90B9820D2}" dt="2020-07-08T15:25:15.485" v="13718" actId="113"/>
          <ac:spMkLst>
            <pc:docMk/>
            <pc:sldMk cId="274489564" sldId="283"/>
            <ac:spMk id="6" creationId="{995D7960-C3C3-4A0B-B019-58448DAF94C3}"/>
          </ac:spMkLst>
        </pc:spChg>
        <pc:spChg chg="add mod">
          <ac:chgData name="HongJae Hyoung" userId="436d5978-7279-4c9a-8cb0-2d2ecae3905b" providerId="ADAL" clId="{407757F4-F99C-4719-AD8A-62E90B9820D2}" dt="2020-07-08T15:25:17.850" v="13719" actId="113"/>
          <ac:spMkLst>
            <pc:docMk/>
            <pc:sldMk cId="274489564" sldId="283"/>
            <ac:spMk id="7" creationId="{FEDE659D-ACA7-42A4-9EA7-63E23D6B912B}"/>
          </ac:spMkLst>
        </pc:spChg>
        <pc:spChg chg="add mod">
          <ac:chgData name="HongJae Hyoung" userId="436d5978-7279-4c9a-8cb0-2d2ecae3905b" providerId="ADAL" clId="{407757F4-F99C-4719-AD8A-62E90B9820D2}" dt="2020-07-08T15:18:58.902" v="12907" actId="1076"/>
          <ac:spMkLst>
            <pc:docMk/>
            <pc:sldMk cId="274489564" sldId="283"/>
            <ac:spMk id="8" creationId="{A1F9148C-3605-4A83-97E3-9D38B243651E}"/>
          </ac:spMkLst>
        </pc:spChg>
        <pc:spChg chg="add mod">
          <ac:chgData name="HongJae Hyoung" userId="436d5978-7279-4c9a-8cb0-2d2ecae3905b" providerId="ADAL" clId="{407757F4-F99C-4719-AD8A-62E90B9820D2}" dt="2020-07-08T15:18:19.763" v="12900" actId="571"/>
          <ac:spMkLst>
            <pc:docMk/>
            <pc:sldMk cId="274489564" sldId="283"/>
            <ac:spMk id="9" creationId="{CB3BD428-D696-4497-8811-C7CCEE1AAA18}"/>
          </ac:spMkLst>
        </pc:spChg>
        <pc:spChg chg="add mod">
          <ac:chgData name="HongJae Hyoung" userId="436d5978-7279-4c9a-8cb0-2d2ecae3905b" providerId="ADAL" clId="{407757F4-F99C-4719-AD8A-62E90B9820D2}" dt="2020-07-08T15:18:19.763" v="12900" actId="571"/>
          <ac:spMkLst>
            <pc:docMk/>
            <pc:sldMk cId="274489564" sldId="283"/>
            <ac:spMk id="10" creationId="{67F471EE-EF93-4BEF-BD2C-E2E304FCA501}"/>
          </ac:spMkLst>
        </pc:spChg>
        <pc:spChg chg="add mod">
          <ac:chgData name="HongJae Hyoung" userId="436d5978-7279-4c9a-8cb0-2d2ecae3905b" providerId="ADAL" clId="{407757F4-F99C-4719-AD8A-62E90B9820D2}" dt="2020-07-09T04:54:51.379" v="14605" actId="552"/>
          <ac:spMkLst>
            <pc:docMk/>
            <pc:sldMk cId="274489564" sldId="283"/>
            <ac:spMk id="11" creationId="{DEE0F102-1206-478C-8FC7-AD211016A1CA}"/>
          </ac:spMkLst>
        </pc:spChg>
        <pc:spChg chg="add mod">
          <ac:chgData name="HongJae Hyoung" userId="436d5978-7279-4c9a-8cb0-2d2ecae3905b" providerId="ADAL" clId="{407757F4-F99C-4719-AD8A-62E90B9820D2}" dt="2020-07-08T15:20:03.562" v="13058" actId="20577"/>
          <ac:spMkLst>
            <pc:docMk/>
            <pc:sldMk cId="274489564" sldId="283"/>
            <ac:spMk id="12" creationId="{39A5A1C0-3548-406B-8804-C887C6064C2B}"/>
          </ac:spMkLst>
        </pc:spChg>
        <pc:spChg chg="add mod">
          <ac:chgData name="HongJae Hyoung" userId="436d5978-7279-4c9a-8cb0-2d2ecae3905b" providerId="ADAL" clId="{407757F4-F99C-4719-AD8A-62E90B9820D2}" dt="2020-07-09T04:55:16.766" v="14606" actId="20577"/>
          <ac:spMkLst>
            <pc:docMk/>
            <pc:sldMk cId="274489564" sldId="283"/>
            <ac:spMk id="13" creationId="{3BD0F497-FE26-40FC-AC09-BDDACC73D86C}"/>
          </ac:spMkLst>
        </pc:spChg>
        <pc:spChg chg="add mod">
          <ac:chgData name="HongJae Hyoung" userId="436d5978-7279-4c9a-8cb0-2d2ecae3905b" providerId="ADAL" clId="{407757F4-F99C-4719-AD8A-62E90B9820D2}" dt="2020-07-08T15:26:08.079" v="13724" actId="20577"/>
          <ac:spMkLst>
            <pc:docMk/>
            <pc:sldMk cId="274489564" sldId="283"/>
            <ac:spMk id="14" creationId="{6177B1C1-C7B8-403E-AFEF-F3C0E895564B}"/>
          </ac:spMkLst>
        </pc:spChg>
        <pc:spChg chg="add mod">
          <ac:chgData name="HongJae Hyoung" userId="436d5978-7279-4c9a-8cb0-2d2ecae3905b" providerId="ADAL" clId="{407757F4-F99C-4719-AD8A-62E90B9820D2}" dt="2020-07-09T04:54:51.379" v="14605" actId="552"/>
          <ac:spMkLst>
            <pc:docMk/>
            <pc:sldMk cId="274489564" sldId="283"/>
            <ac:spMk id="15" creationId="{2165B1DE-FAAC-49B1-9A20-622D1BC775DF}"/>
          </ac:spMkLst>
        </pc:spChg>
        <pc:spChg chg="add del mod">
          <ac:chgData name="HongJae Hyoung" userId="436d5978-7279-4c9a-8cb0-2d2ecae3905b" providerId="ADAL" clId="{407757F4-F99C-4719-AD8A-62E90B9820D2}" dt="2020-07-08T15:22:47.665" v="13327" actId="478"/>
          <ac:spMkLst>
            <pc:docMk/>
            <pc:sldMk cId="274489564" sldId="283"/>
            <ac:spMk id="16" creationId="{776E8404-4D7E-4C5E-B8CE-CC67312BBF28}"/>
          </ac:spMkLst>
        </pc:spChg>
        <pc:spChg chg="add mod">
          <ac:chgData name="HongJae Hyoung" userId="436d5978-7279-4c9a-8cb0-2d2ecae3905b" providerId="ADAL" clId="{407757F4-F99C-4719-AD8A-62E90B9820D2}" dt="2020-07-08T15:25:11.048" v="13717" actId="20577"/>
          <ac:spMkLst>
            <pc:docMk/>
            <pc:sldMk cId="274489564" sldId="283"/>
            <ac:spMk id="17" creationId="{01787A07-86DA-4601-B896-5FE81AE29EF3}"/>
          </ac:spMkLst>
        </pc:spChg>
        <pc:cxnChg chg="add mod">
          <ac:chgData name="HongJae Hyoung" userId="436d5978-7279-4c9a-8cb0-2d2ecae3905b" providerId="ADAL" clId="{407757F4-F99C-4719-AD8A-62E90B9820D2}" dt="2020-07-08T15:14:25.435" v="12778" actId="14100"/>
          <ac:cxnSpMkLst>
            <pc:docMk/>
            <pc:sldMk cId="274489564" sldId="283"/>
            <ac:cxnSpMk id="4" creationId="{9478A6CD-E093-4D96-ADC9-4AF3F676BB72}"/>
          </ac:cxnSpMkLst>
        </pc:cxnChg>
      </pc:sldChg>
      <pc:sldChg chg="addSp delSp modSp add modAnim">
        <pc:chgData name="HongJae Hyoung" userId="436d5978-7279-4c9a-8cb0-2d2ecae3905b" providerId="ADAL" clId="{407757F4-F99C-4719-AD8A-62E90B9820D2}" dt="2020-07-09T06:52:17.928" v="14818" actId="1035"/>
        <pc:sldMkLst>
          <pc:docMk/>
          <pc:sldMk cId="1872829553" sldId="284"/>
        </pc:sldMkLst>
        <pc:spChg chg="mod">
          <ac:chgData name="HongJae Hyoung" userId="436d5978-7279-4c9a-8cb0-2d2ecae3905b" providerId="ADAL" clId="{407757F4-F99C-4719-AD8A-62E90B9820D2}" dt="2020-07-08T15:27:46.345" v="13836" actId="404"/>
          <ac:spMkLst>
            <pc:docMk/>
            <pc:sldMk cId="1872829553" sldId="284"/>
            <ac:spMk id="2" creationId="{9EC9063A-56DE-4C0E-A690-A7B1CD22B4F1}"/>
          </ac:spMkLst>
        </pc:spChg>
        <pc:spChg chg="add mod">
          <ac:chgData name="HongJae Hyoung" userId="436d5978-7279-4c9a-8cb0-2d2ecae3905b" providerId="ADAL" clId="{407757F4-F99C-4719-AD8A-62E90B9820D2}" dt="2020-07-09T06:36:52.154" v="14716" actId="1076"/>
          <ac:spMkLst>
            <pc:docMk/>
            <pc:sldMk cId="1872829553" sldId="284"/>
            <ac:spMk id="3" creationId="{D259A649-C08B-441A-BAB8-CBCC3811B8CF}"/>
          </ac:spMkLst>
        </pc:spChg>
        <pc:spChg chg="del">
          <ac:chgData name="HongJae Hyoung" userId="436d5978-7279-4c9a-8cb0-2d2ecae3905b" providerId="ADAL" clId="{407757F4-F99C-4719-AD8A-62E90B9820D2}" dt="2020-07-08T15:27:56.145" v="13837" actId="478"/>
          <ac:spMkLst>
            <pc:docMk/>
            <pc:sldMk cId="1872829553" sldId="284"/>
            <ac:spMk id="3" creationId="{D390FE90-639F-4967-8304-BC0E37B7A6FA}"/>
          </ac:spMkLst>
        </pc:spChg>
        <pc:spChg chg="add mod">
          <ac:chgData name="HongJae Hyoung" userId="436d5978-7279-4c9a-8cb0-2d2ecae3905b" providerId="ADAL" clId="{407757F4-F99C-4719-AD8A-62E90B9820D2}" dt="2020-07-08T15:29:07.593" v="14021" actId="120"/>
          <ac:spMkLst>
            <pc:docMk/>
            <pc:sldMk cId="1872829553" sldId="284"/>
            <ac:spMk id="4" creationId="{E6D0D435-AB17-4310-9E87-06685BDDC3BB}"/>
          </ac:spMkLst>
        </pc:spChg>
        <pc:spChg chg="add mod">
          <ac:chgData name="HongJae Hyoung" userId="436d5978-7279-4c9a-8cb0-2d2ecae3905b" providerId="ADAL" clId="{407757F4-F99C-4719-AD8A-62E90B9820D2}" dt="2020-07-08T15:31:50.262" v="14189" actId="1037"/>
          <ac:spMkLst>
            <pc:docMk/>
            <pc:sldMk cId="1872829553" sldId="284"/>
            <ac:spMk id="6" creationId="{468401F3-5C02-4656-8399-435C7A296C4C}"/>
          </ac:spMkLst>
        </pc:spChg>
        <pc:spChg chg="add mod">
          <ac:chgData name="HongJae Hyoung" userId="436d5978-7279-4c9a-8cb0-2d2ecae3905b" providerId="ADAL" clId="{407757F4-F99C-4719-AD8A-62E90B9820D2}" dt="2020-07-08T15:31:50.262" v="14189" actId="1037"/>
          <ac:spMkLst>
            <pc:docMk/>
            <pc:sldMk cId="1872829553" sldId="284"/>
            <ac:spMk id="7" creationId="{CD97784E-958E-43B7-9722-C5768B6553E4}"/>
          </ac:spMkLst>
        </pc:spChg>
        <pc:spChg chg="add mod">
          <ac:chgData name="HongJae Hyoung" userId="436d5978-7279-4c9a-8cb0-2d2ecae3905b" providerId="ADAL" clId="{407757F4-F99C-4719-AD8A-62E90B9820D2}" dt="2020-07-08T15:41:05.214" v="14413" actId="1076"/>
          <ac:spMkLst>
            <pc:docMk/>
            <pc:sldMk cId="1872829553" sldId="284"/>
            <ac:spMk id="8" creationId="{264DE60D-7766-459E-8E0A-C39E9114EA78}"/>
          </ac:spMkLst>
        </pc:spChg>
        <pc:spChg chg="add mod">
          <ac:chgData name="HongJae Hyoung" userId="436d5978-7279-4c9a-8cb0-2d2ecae3905b" providerId="ADAL" clId="{407757F4-F99C-4719-AD8A-62E90B9820D2}" dt="2020-07-08T15:41:09.853" v="14414" actId="1076"/>
          <ac:spMkLst>
            <pc:docMk/>
            <pc:sldMk cId="1872829553" sldId="284"/>
            <ac:spMk id="9" creationId="{73A8A29D-0D24-4F81-86E2-3D5799D41B9E}"/>
          </ac:spMkLst>
        </pc:spChg>
        <pc:spChg chg="add mod">
          <ac:chgData name="HongJae Hyoung" userId="436d5978-7279-4c9a-8cb0-2d2ecae3905b" providerId="ADAL" clId="{407757F4-F99C-4719-AD8A-62E90B9820D2}" dt="2020-07-08T15:41:09.853" v="14414" actId="1076"/>
          <ac:spMkLst>
            <pc:docMk/>
            <pc:sldMk cId="1872829553" sldId="284"/>
            <ac:spMk id="10" creationId="{AB69B9F5-CB84-4B14-881F-51187324C330}"/>
          </ac:spMkLst>
        </pc:spChg>
        <pc:spChg chg="add mod">
          <ac:chgData name="HongJae Hyoung" userId="436d5978-7279-4c9a-8cb0-2d2ecae3905b" providerId="ADAL" clId="{407757F4-F99C-4719-AD8A-62E90B9820D2}" dt="2020-07-09T06:52:17.928" v="14818" actId="1035"/>
          <ac:spMkLst>
            <pc:docMk/>
            <pc:sldMk cId="1872829553" sldId="284"/>
            <ac:spMk id="11" creationId="{9117F8B6-A2B9-4E78-83FE-DA2B6BDB048C}"/>
          </ac:spMkLst>
        </pc:spChg>
        <pc:spChg chg="add mod">
          <ac:chgData name="HongJae Hyoung" userId="436d5978-7279-4c9a-8cb0-2d2ecae3905b" providerId="ADAL" clId="{407757F4-F99C-4719-AD8A-62E90B9820D2}" dt="2020-07-09T06:52:17.928" v="14818" actId="1035"/>
          <ac:spMkLst>
            <pc:docMk/>
            <pc:sldMk cId="1872829553" sldId="284"/>
            <ac:spMk id="12" creationId="{F3EE646F-2689-47F8-B32C-3DD2CAA5CE21}"/>
          </ac:spMkLst>
        </pc:spChg>
        <pc:spChg chg="add mod">
          <ac:chgData name="HongJae Hyoung" userId="436d5978-7279-4c9a-8cb0-2d2ecae3905b" providerId="ADAL" clId="{407757F4-F99C-4719-AD8A-62E90B9820D2}" dt="2020-07-08T15:40:52.119" v="14412" actId="1076"/>
          <ac:spMkLst>
            <pc:docMk/>
            <pc:sldMk cId="1872829553" sldId="284"/>
            <ac:spMk id="13" creationId="{01DF98FB-E389-496B-BC9F-06F8621C8E6A}"/>
          </ac:spMkLst>
        </pc:spChg>
        <pc:spChg chg="add mod">
          <ac:chgData name="HongJae Hyoung" userId="436d5978-7279-4c9a-8cb0-2d2ecae3905b" providerId="ADAL" clId="{407757F4-F99C-4719-AD8A-62E90B9820D2}" dt="2020-07-08T15:41:20.947" v="14417" actId="208"/>
          <ac:spMkLst>
            <pc:docMk/>
            <pc:sldMk cId="1872829553" sldId="284"/>
            <ac:spMk id="14" creationId="{553EED39-C2DA-400D-8A05-4ABDBB136720}"/>
          </ac:spMkLst>
        </pc:spChg>
        <pc:spChg chg="add mod">
          <ac:chgData name="HongJae Hyoung" userId="436d5978-7279-4c9a-8cb0-2d2ecae3905b" providerId="ADAL" clId="{407757F4-F99C-4719-AD8A-62E90B9820D2}" dt="2020-07-08T15:41:51.250" v="14471" actId="1076"/>
          <ac:spMkLst>
            <pc:docMk/>
            <pc:sldMk cId="1872829553" sldId="284"/>
            <ac:spMk id="15" creationId="{14FEAF0E-D64D-4FE8-AA0D-EF0232FBB932}"/>
          </ac:spMkLst>
        </pc:spChg>
        <pc:spChg chg="add mod">
          <ac:chgData name="HongJae Hyoung" userId="436d5978-7279-4c9a-8cb0-2d2ecae3905b" providerId="ADAL" clId="{407757F4-F99C-4719-AD8A-62E90B9820D2}" dt="2020-07-08T15:41:55.067" v="14472" actId="571"/>
          <ac:spMkLst>
            <pc:docMk/>
            <pc:sldMk cId="1872829553" sldId="284"/>
            <ac:spMk id="16" creationId="{1688CEF6-0A13-4E6C-9D42-B1DE24DAFEB5}"/>
          </ac:spMkLst>
        </pc:spChg>
        <pc:spChg chg="add mod">
          <ac:chgData name="HongJae Hyoung" userId="436d5978-7279-4c9a-8cb0-2d2ecae3905b" providerId="ADAL" clId="{407757F4-F99C-4719-AD8A-62E90B9820D2}" dt="2020-07-08T15:42:13.564" v="14488" actId="1076"/>
          <ac:spMkLst>
            <pc:docMk/>
            <pc:sldMk cId="1872829553" sldId="284"/>
            <ac:spMk id="17" creationId="{7B4D4C25-144A-486B-8000-12E20412ECC0}"/>
          </ac:spMkLst>
        </pc:spChg>
        <pc:spChg chg="add mod">
          <ac:chgData name="HongJae Hyoung" userId="436d5978-7279-4c9a-8cb0-2d2ecae3905b" providerId="ADAL" clId="{407757F4-F99C-4719-AD8A-62E90B9820D2}" dt="2020-07-08T15:42:26.742" v="14494" actId="1076"/>
          <ac:spMkLst>
            <pc:docMk/>
            <pc:sldMk cId="1872829553" sldId="284"/>
            <ac:spMk id="18" creationId="{1FA6CCCA-F324-4110-B9ED-808EF2416E40}"/>
          </ac:spMkLst>
        </pc:spChg>
        <pc:spChg chg="add mod">
          <ac:chgData name="HongJae Hyoung" userId="436d5978-7279-4c9a-8cb0-2d2ecae3905b" providerId="ADAL" clId="{407757F4-F99C-4719-AD8A-62E90B9820D2}" dt="2020-07-08T15:43:13.835" v="14534" actId="1038"/>
          <ac:spMkLst>
            <pc:docMk/>
            <pc:sldMk cId="1872829553" sldId="284"/>
            <ac:spMk id="19" creationId="{C0689738-945E-4DDC-8F68-604F489D796E}"/>
          </ac:spMkLst>
        </pc:spChg>
        <pc:spChg chg="add mod">
          <ac:chgData name="HongJae Hyoung" userId="436d5978-7279-4c9a-8cb0-2d2ecae3905b" providerId="ADAL" clId="{407757F4-F99C-4719-AD8A-62E90B9820D2}" dt="2020-07-09T06:52:17.928" v="14818" actId="1035"/>
          <ac:spMkLst>
            <pc:docMk/>
            <pc:sldMk cId="1872829553" sldId="284"/>
            <ac:spMk id="20" creationId="{CBC94C24-C8C6-4B26-962D-8FD2AEA0AD77}"/>
          </ac:spMkLst>
        </pc:spChg>
        <pc:picChg chg="add mod">
          <ac:chgData name="HongJae Hyoung" userId="436d5978-7279-4c9a-8cb0-2d2ecae3905b" providerId="ADAL" clId="{407757F4-F99C-4719-AD8A-62E90B9820D2}" dt="2020-07-08T15:31:11.072" v="14152" actId="1076"/>
          <ac:picMkLst>
            <pc:docMk/>
            <pc:sldMk cId="1872829553" sldId="284"/>
            <ac:picMk id="5" creationId="{72EE305D-1376-43A5-A037-B622F9F97DC4}"/>
          </ac:picMkLst>
        </pc:picChg>
      </pc:sldChg>
      <pc:sldChg chg="add del">
        <pc:chgData name="HongJae Hyoung" userId="436d5978-7279-4c9a-8cb0-2d2ecae3905b" providerId="ADAL" clId="{407757F4-F99C-4719-AD8A-62E90B9820D2}" dt="2020-07-08T15:43:28.765" v="14537" actId="2696"/>
        <pc:sldMkLst>
          <pc:docMk/>
          <pc:sldMk cId="4237524627" sldId="285"/>
        </pc:sldMkLst>
      </pc:sldChg>
      <pc:sldChg chg="add del">
        <pc:chgData name="HongJae Hyoung" userId="436d5978-7279-4c9a-8cb0-2d2ecae3905b" providerId="ADAL" clId="{407757F4-F99C-4719-AD8A-62E90B9820D2}" dt="2020-07-08T15:43:28.569" v="14536" actId="2696"/>
        <pc:sldMkLst>
          <pc:docMk/>
          <pc:sldMk cId="3944067004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09FB7-87EC-47B7-9A9C-BA9B06CF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6352E3-C3D8-4811-B241-C8C25DAE8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F3DD-CD46-47C7-8997-D23C8A94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9C74D-2555-401F-ABCA-66BDF6D6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DEB36-F840-4A29-86B2-934A0006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3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8538-33E7-4C56-9C2F-376B04C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9658B-05BF-41E1-8397-0567BF01E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861B2-4F5D-4857-A81D-F2CA8F3E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D6C03-850A-4341-BF41-122C9461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2F14-DEC7-4757-A2E4-19248EB0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B77BE-8A16-4EAD-B629-0A055CAB2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26C7-1EC7-43F2-9FB5-64E0636D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C5352-3028-4FE1-BC58-7F92971C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748C6-24DC-4D73-900A-738C00B4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0A326-1882-4AE5-973B-BEE1DAF9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7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02C3-23BF-42E5-BCBC-F06B8B31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7E714-3860-4F77-994A-3CEC508C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672D-019C-4CA7-B012-12C9493F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1A84-E55D-41DD-ADEF-924FAF04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18004-9E6B-4143-A273-B5A2DCB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9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729E9-072B-4459-AF98-CA6B620E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FC5D0-FF08-4A69-B25B-CD403921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4EC4D-B69D-457D-9780-4DA4646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0199F-4922-4999-9541-FA16C6C1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BDCD-13B9-45C1-BB24-CB79AE39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42C18-2E61-4FBA-B6D3-77D13AB4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1DAB3-3F20-4921-820C-A71A4B88C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A6274-E7C5-413E-A5DC-B80176F9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1F827-9421-4B2D-8207-80C45F35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A9727-4458-45F4-9669-51CED7AB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0F2C4-08A2-407F-BF2B-CD215EC2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6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4D15A-6490-45B6-B9F4-72D92101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2D775-D4C7-40DF-832B-8E4619A2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CC7668-63E7-4E03-B09E-98D21192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F8B81-F6A0-4832-8F81-1F7A076C3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BE6D2-8D43-4EDD-B778-4455C45FC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E41A2-4EB4-4B6C-97C1-D6A371C0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B1BB0-FAE9-4138-BB87-21628E0E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8A0D5-F7EA-4A04-9AE8-B6897925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7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5EC7-05CB-47F4-BB3F-0D4461F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476E1-E349-469E-82A8-E0732F87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EF3AE-E179-4C58-814F-750A4A2D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A060F-833A-4167-A998-936F1AC4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6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0D92FD-DE77-44D9-AD3A-8CD2834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B6A62-DEA8-484F-A474-7B2EBFC3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A993E-5CD1-4253-B5F4-F056A55F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8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A4B10-555F-435D-BF72-5A2310F2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6C6C0-BF82-4DFF-AD6E-4C6CB870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DD8EA-A2FA-4F29-B5A9-9E6DB0A9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D863E-8F01-4354-AE11-0A43D62C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F8440-5AE6-4EEA-9953-D4D99171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E3537-CA17-4F56-9E80-0BA38690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5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9E4C-D01D-40F9-A542-3274FBA3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65DC39-0A96-4E46-94E5-A78F4EDE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363AF-A421-451F-B34C-074DCE812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CBED4-83DE-4AF5-A89B-B9E934E9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90000-9293-4F06-89FC-04978DCA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0EEC5-CF2D-4AAF-ADE4-97E9A7D5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7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83DD48-FDFE-47E3-A3DC-6B729C75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B467D-D2A6-4C97-98FB-03255931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1FF0F-650B-4449-AC1F-8D57553A8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A63D-5508-4023-9547-CB08623B5DB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803A5-D58B-4A53-B297-DEBA8E30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350F2-C61D-47BC-BB56-BD7C997A9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2608-E463-42B1-8BD0-4702EA7A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62026-7076-4EC1-9321-5730F0B2C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Ch16. Structured Probabilistic Models for Deep Learning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E28C49-411A-4BC5-9C6F-D79AF2DD5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9989"/>
            <a:ext cx="9144000" cy="1655762"/>
          </a:xfrm>
        </p:spPr>
        <p:txBody>
          <a:bodyPr/>
          <a:lstStyle/>
          <a:p>
            <a:r>
              <a:rPr lang="en-US" altLang="ko-KR" dirty="0" err="1"/>
              <a:t>Jaehyoung</a:t>
            </a:r>
            <a:r>
              <a:rPr lang="en-US" altLang="ko-KR" dirty="0"/>
              <a:t> Hong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36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7933D-F91B-4AE4-9862-DB5A4D7B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Separation defined in a undirected graph shows conditional independence in a graph</a:t>
            </a:r>
            <a:endParaRPr lang="ko-KR" altLang="en-US" sz="3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9EF38C-3270-498E-94B1-6C502CBFA69E}"/>
              </a:ext>
            </a:extLst>
          </p:cNvPr>
          <p:cNvSpPr/>
          <p:nvPr/>
        </p:nvSpPr>
        <p:spPr>
          <a:xfrm>
            <a:off x="838200" y="2635439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D6B8BB-7921-472E-B62F-7E845918EB9E}"/>
              </a:ext>
            </a:extLst>
          </p:cNvPr>
          <p:cNvSpPr/>
          <p:nvPr/>
        </p:nvSpPr>
        <p:spPr>
          <a:xfrm>
            <a:off x="2639008" y="2635439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CD8A7F-AF47-476B-B5CE-C9B9E34DAB04}"/>
              </a:ext>
            </a:extLst>
          </p:cNvPr>
          <p:cNvSpPr/>
          <p:nvPr/>
        </p:nvSpPr>
        <p:spPr>
          <a:xfrm>
            <a:off x="4439816" y="2635439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A163C2-B89E-4417-B712-104071E228E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20552" y="3185770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D0D534F-42BB-499A-ADE9-A33772723ECD}"/>
              </a:ext>
            </a:extLst>
          </p:cNvPr>
          <p:cNvCxnSpPr/>
          <p:nvPr/>
        </p:nvCxnSpPr>
        <p:spPr>
          <a:xfrm>
            <a:off x="3721360" y="3185770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530A0B-727A-466C-A53E-F1A44AECA9AC}"/>
              </a:ext>
            </a:extLst>
          </p:cNvPr>
          <p:cNvSpPr txBox="1"/>
          <p:nvPr/>
        </p:nvSpPr>
        <p:spPr>
          <a:xfrm>
            <a:off x="625150" y="2062065"/>
            <a:ext cx="89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Separation defined in a undirected graph</a:t>
            </a:r>
            <a:r>
              <a:rPr lang="en-US" altLang="ko-KR" dirty="0"/>
              <a:t> : Implying conditional independence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C6EE65-115B-4513-86C9-7E1AB5EE184E}"/>
              </a:ext>
            </a:extLst>
          </p:cNvPr>
          <p:cNvSpPr/>
          <p:nvPr/>
        </p:nvSpPr>
        <p:spPr>
          <a:xfrm>
            <a:off x="6501882" y="2635439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C847114-2B1B-4625-AFAE-00EB2D2C9065}"/>
              </a:ext>
            </a:extLst>
          </p:cNvPr>
          <p:cNvSpPr/>
          <p:nvPr/>
        </p:nvSpPr>
        <p:spPr>
          <a:xfrm>
            <a:off x="8302690" y="2635439"/>
            <a:ext cx="1082352" cy="11006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0F4AB9-E5D7-4621-BBD7-AA0C1F8B9C1C}"/>
              </a:ext>
            </a:extLst>
          </p:cNvPr>
          <p:cNvSpPr/>
          <p:nvPr/>
        </p:nvSpPr>
        <p:spPr>
          <a:xfrm>
            <a:off x="10103498" y="2635439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B3D9BC-8C32-49E4-A6D4-40596744E7A0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7584234" y="3185770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78B43C-8C4B-4432-B268-61D5AF17B1F6}"/>
              </a:ext>
            </a:extLst>
          </p:cNvPr>
          <p:cNvCxnSpPr/>
          <p:nvPr/>
        </p:nvCxnSpPr>
        <p:spPr>
          <a:xfrm>
            <a:off x="9385042" y="3185770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36C20-A984-4185-A5C8-A235F077E6B1}"/>
              </a:ext>
            </a:extLst>
          </p:cNvPr>
          <p:cNvSpPr txBox="1"/>
          <p:nvPr/>
        </p:nvSpPr>
        <p:spPr>
          <a:xfrm>
            <a:off x="7043058" y="4000886"/>
            <a:ext cx="42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Shaded circle : Observed variables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9731F0-F30B-44A9-B320-BB9736DAFC00}"/>
              </a:ext>
            </a:extLst>
          </p:cNvPr>
          <p:cNvSpPr txBox="1"/>
          <p:nvPr/>
        </p:nvSpPr>
        <p:spPr>
          <a:xfrm>
            <a:off x="7043058" y="4545719"/>
            <a:ext cx="426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We call paths including an observed variables as “</a:t>
            </a:r>
            <a:r>
              <a:rPr lang="en-US" altLang="ko-KR" i="1" dirty="0"/>
              <a:t>inactive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857750-12AA-42EF-9AF4-35CDC4463F72}"/>
              </a:ext>
            </a:extLst>
          </p:cNvPr>
          <p:cNvCxnSpPr>
            <a:cxnSpLocks/>
          </p:cNvCxnSpPr>
          <p:nvPr/>
        </p:nvCxnSpPr>
        <p:spPr>
          <a:xfrm>
            <a:off x="6096000" y="2537926"/>
            <a:ext cx="0" cy="332169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C78CAF-E45B-4085-A99B-ED6DFE985303}"/>
              </a:ext>
            </a:extLst>
          </p:cNvPr>
          <p:cNvSpPr txBox="1"/>
          <p:nvPr/>
        </p:nvSpPr>
        <p:spPr>
          <a:xfrm>
            <a:off x="1170214" y="4545719"/>
            <a:ext cx="426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We call paths involving only unobserved variables as “</a:t>
            </a:r>
            <a:r>
              <a:rPr lang="en-US" altLang="ko-KR" i="1" dirty="0"/>
              <a:t>active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0F467-53F3-4F28-967D-04DB191D13DE}"/>
              </a:ext>
            </a:extLst>
          </p:cNvPr>
          <p:cNvSpPr txBox="1"/>
          <p:nvPr/>
        </p:nvSpPr>
        <p:spPr>
          <a:xfrm>
            <a:off x="1170214" y="5367551"/>
            <a:ext cx="42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not separated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35D8D0-B804-4F5F-995A-B080C1865BE9}"/>
              </a:ext>
            </a:extLst>
          </p:cNvPr>
          <p:cNvSpPr txBox="1"/>
          <p:nvPr/>
        </p:nvSpPr>
        <p:spPr>
          <a:xfrm>
            <a:off x="7088155" y="5367551"/>
            <a:ext cx="42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separated (given 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7933D-F91B-4AE4-9862-DB5A4D7B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Separation defined in a undirected graph shows conditional independence in a graph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30A0B-727A-466C-A53E-F1A44AECA9AC}"/>
              </a:ext>
            </a:extLst>
          </p:cNvPr>
          <p:cNvSpPr txBox="1"/>
          <p:nvPr/>
        </p:nvSpPr>
        <p:spPr>
          <a:xfrm>
            <a:off x="625150" y="2062065"/>
            <a:ext cx="89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Separation defined in a undirected graph</a:t>
            </a:r>
            <a:r>
              <a:rPr lang="en-US" altLang="ko-KR" dirty="0"/>
              <a:t> : Implying conditional independence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CCD317-EA3A-47CC-8F32-16CF0B68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4" y="2724512"/>
            <a:ext cx="5098131" cy="34041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BE4A70-67C7-49FA-AA26-AFBDD6053D0B}"/>
              </a:ext>
            </a:extLst>
          </p:cNvPr>
          <p:cNvSpPr txBox="1"/>
          <p:nvPr/>
        </p:nvSpPr>
        <p:spPr>
          <a:xfrm>
            <a:off x="6291943" y="3235306"/>
            <a:ext cx="53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c are separated?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71A5D-4EB1-4EE0-9088-301ED610F25F}"/>
              </a:ext>
            </a:extLst>
          </p:cNvPr>
          <p:cNvSpPr txBox="1"/>
          <p:nvPr/>
        </p:nvSpPr>
        <p:spPr>
          <a:xfrm>
            <a:off x="6291943" y="4241938"/>
            <a:ext cx="53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 and d are separated?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5401B-FBBC-49A2-954E-FD8ACA6E385C}"/>
              </a:ext>
            </a:extLst>
          </p:cNvPr>
          <p:cNvSpPr txBox="1"/>
          <p:nvPr/>
        </p:nvSpPr>
        <p:spPr>
          <a:xfrm>
            <a:off x="6291943" y="5248569"/>
            <a:ext cx="53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d are separated?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D69A3A-A400-4A19-8335-A44F4C2A12C2}"/>
              </a:ext>
            </a:extLst>
          </p:cNvPr>
          <p:cNvSpPr txBox="1"/>
          <p:nvPr/>
        </p:nvSpPr>
        <p:spPr>
          <a:xfrm>
            <a:off x="9552991" y="3127584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333F69-77EC-4A85-94BA-B5609EFB4223}"/>
              </a:ext>
            </a:extLst>
          </p:cNvPr>
          <p:cNvSpPr txBox="1"/>
          <p:nvPr/>
        </p:nvSpPr>
        <p:spPr>
          <a:xfrm>
            <a:off x="9552991" y="4134215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886C6D-9439-4E83-A1E1-5A083B5C360D}"/>
              </a:ext>
            </a:extLst>
          </p:cNvPr>
          <p:cNvSpPr txBox="1"/>
          <p:nvPr/>
        </p:nvSpPr>
        <p:spPr>
          <a:xfrm>
            <a:off x="9552991" y="5140847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70C0"/>
                </a:solidFill>
              </a:rPr>
              <a:t>No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C901E1C-3895-4A0F-8DA1-BD870B808FB2}"/>
              </a:ext>
            </a:extLst>
          </p:cNvPr>
          <p:cNvSpPr/>
          <p:nvPr/>
        </p:nvSpPr>
        <p:spPr>
          <a:xfrm>
            <a:off x="735369" y="2768773"/>
            <a:ext cx="1830549" cy="3404183"/>
          </a:xfrm>
          <a:prstGeom prst="roundRect">
            <a:avLst/>
          </a:prstGeom>
          <a:solidFill>
            <a:srgbClr val="FFE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DB87BC-FEBC-4E52-BA17-BDA68B41E1C2}"/>
              </a:ext>
            </a:extLst>
          </p:cNvPr>
          <p:cNvSpPr txBox="1"/>
          <p:nvPr/>
        </p:nvSpPr>
        <p:spPr>
          <a:xfrm>
            <a:off x="522515" y="6172956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Find </a:t>
            </a:r>
            <a:r>
              <a:rPr lang="en-US" altLang="ko-KR" i="1" dirty="0"/>
              <a:t>active </a:t>
            </a:r>
            <a:r>
              <a:rPr lang="en-US" altLang="ko-KR" dirty="0"/>
              <a:t>path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380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835B8-9B0A-469E-8E38-0FA004F4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D-Separation defined in a directed graph shows conditional independence in a graph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1513D-8A81-4CDD-AAFA-F17EFCBE67D0}"/>
              </a:ext>
            </a:extLst>
          </p:cNvPr>
          <p:cNvSpPr txBox="1"/>
          <p:nvPr/>
        </p:nvSpPr>
        <p:spPr>
          <a:xfrm>
            <a:off x="625150" y="1784093"/>
            <a:ext cx="89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D-Separation defined in a directed graph</a:t>
            </a:r>
            <a:r>
              <a:rPr lang="en-US" altLang="ko-KR" dirty="0"/>
              <a:t> : Implying conditional independence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48081-D88F-4460-BFD3-6A3DF064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3" y="2616162"/>
            <a:ext cx="6226599" cy="398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73AA2-52C8-4627-8BC9-897289A0ACFD}"/>
              </a:ext>
            </a:extLst>
          </p:cNvPr>
          <p:cNvSpPr txBox="1"/>
          <p:nvPr/>
        </p:nvSpPr>
        <p:spPr>
          <a:xfrm>
            <a:off x="5654351" y="2153425"/>
            <a:ext cx="581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‘active’ path !! But more complicated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AC33ED1-3E05-4B28-B4FE-065AF891937C}"/>
              </a:ext>
            </a:extLst>
          </p:cNvPr>
          <p:cNvSpPr/>
          <p:nvPr/>
        </p:nvSpPr>
        <p:spPr>
          <a:xfrm>
            <a:off x="726233" y="2451532"/>
            <a:ext cx="3155302" cy="2073815"/>
          </a:xfrm>
          <a:prstGeom prst="roundRect">
            <a:avLst/>
          </a:prstGeom>
          <a:solidFill>
            <a:srgbClr val="FFE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E9131-854E-47FA-9242-7DA6FA8F2C67}"/>
              </a:ext>
            </a:extLst>
          </p:cNvPr>
          <p:cNvSpPr txBox="1"/>
          <p:nvPr/>
        </p:nvSpPr>
        <p:spPr>
          <a:xfrm>
            <a:off x="7371184" y="3584265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d-separated?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60ECC-2914-47A8-AA1B-92A90FE89862}"/>
              </a:ext>
            </a:extLst>
          </p:cNvPr>
          <p:cNvSpPr txBox="1"/>
          <p:nvPr/>
        </p:nvSpPr>
        <p:spPr>
          <a:xfrm>
            <a:off x="9975785" y="4922972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9482E-310A-4C23-907A-87E90D3DC522}"/>
              </a:ext>
            </a:extLst>
          </p:cNvPr>
          <p:cNvSpPr txBox="1"/>
          <p:nvPr/>
        </p:nvSpPr>
        <p:spPr>
          <a:xfrm>
            <a:off x="7371184" y="4892195"/>
            <a:ext cx="45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d-separated </a:t>
            </a:r>
          </a:p>
          <a:p>
            <a:r>
              <a:rPr lang="en-US" altLang="ko-KR" dirty="0"/>
              <a:t>    when s is observed?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B3B0F-4FCF-4FD0-9FF3-A4E4FEB75E0D}"/>
              </a:ext>
            </a:extLst>
          </p:cNvPr>
          <p:cNvSpPr txBox="1"/>
          <p:nvPr/>
        </p:nvSpPr>
        <p:spPr>
          <a:xfrm>
            <a:off x="9975785" y="3465513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70C0"/>
                </a:solidFill>
              </a:rPr>
              <a:t>No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835B8-9B0A-469E-8E38-0FA004F4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D-Separation defined in a directed graph shows conditional independence in a graph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1513D-8A81-4CDD-AAFA-F17EFCBE67D0}"/>
              </a:ext>
            </a:extLst>
          </p:cNvPr>
          <p:cNvSpPr txBox="1"/>
          <p:nvPr/>
        </p:nvSpPr>
        <p:spPr>
          <a:xfrm>
            <a:off x="625150" y="1784093"/>
            <a:ext cx="89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D-Separation defined in a directed graph</a:t>
            </a:r>
            <a:r>
              <a:rPr lang="en-US" altLang="ko-KR" dirty="0"/>
              <a:t> : Implying conditional independence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48081-D88F-4460-BFD3-6A3DF064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3" y="2616162"/>
            <a:ext cx="6226599" cy="398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73AA2-52C8-4627-8BC9-897289A0ACFD}"/>
              </a:ext>
            </a:extLst>
          </p:cNvPr>
          <p:cNvSpPr txBox="1"/>
          <p:nvPr/>
        </p:nvSpPr>
        <p:spPr>
          <a:xfrm>
            <a:off x="5654351" y="2153425"/>
            <a:ext cx="581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‘active’ path !! But more complicated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944564-BF09-4D16-8F64-BA87CAFBAAD2}"/>
              </a:ext>
            </a:extLst>
          </p:cNvPr>
          <p:cNvSpPr/>
          <p:nvPr/>
        </p:nvSpPr>
        <p:spPr>
          <a:xfrm>
            <a:off x="3839532" y="3429000"/>
            <a:ext cx="3155302" cy="1105678"/>
          </a:xfrm>
          <a:prstGeom prst="roundRect">
            <a:avLst/>
          </a:prstGeom>
          <a:solidFill>
            <a:srgbClr val="FFE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4C384-CA62-4799-A478-BBB27E8C2676}"/>
              </a:ext>
            </a:extLst>
          </p:cNvPr>
          <p:cNvSpPr txBox="1"/>
          <p:nvPr/>
        </p:nvSpPr>
        <p:spPr>
          <a:xfrm>
            <a:off x="7371184" y="3584265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d-separated?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5111A-5217-44AB-ACC8-7AEBA1EFB016}"/>
              </a:ext>
            </a:extLst>
          </p:cNvPr>
          <p:cNvSpPr txBox="1"/>
          <p:nvPr/>
        </p:nvSpPr>
        <p:spPr>
          <a:xfrm>
            <a:off x="9975785" y="3465513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70C0"/>
                </a:solidFill>
              </a:rPr>
              <a:t>No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4D20A-6ACC-48B9-81AC-9F6A68E83A17}"/>
              </a:ext>
            </a:extLst>
          </p:cNvPr>
          <p:cNvSpPr txBox="1"/>
          <p:nvPr/>
        </p:nvSpPr>
        <p:spPr>
          <a:xfrm>
            <a:off x="9975785" y="4922972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62372-8D71-42D0-AE73-D711AEAC5187}"/>
              </a:ext>
            </a:extLst>
          </p:cNvPr>
          <p:cNvSpPr txBox="1"/>
          <p:nvPr/>
        </p:nvSpPr>
        <p:spPr>
          <a:xfrm>
            <a:off x="7371184" y="4892195"/>
            <a:ext cx="45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d-separated </a:t>
            </a:r>
          </a:p>
          <a:p>
            <a:r>
              <a:rPr lang="en-US" altLang="ko-KR" dirty="0"/>
              <a:t>    when s is observed?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FF911-8860-4837-A1AE-0D045EB1379D}"/>
              </a:ext>
            </a:extLst>
          </p:cNvPr>
          <p:cNvSpPr txBox="1"/>
          <p:nvPr/>
        </p:nvSpPr>
        <p:spPr>
          <a:xfrm>
            <a:off x="7346301" y="4050288"/>
            <a:ext cx="441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(When </a:t>
            </a:r>
            <a:r>
              <a:rPr lang="en-US" altLang="ko-KR" i="1" dirty="0"/>
              <a:t>a</a:t>
            </a:r>
            <a:r>
              <a:rPr lang="en-US" altLang="ko-KR" dirty="0"/>
              <a:t> occurs, we can guess </a:t>
            </a:r>
            <a:r>
              <a:rPr lang="en-US" altLang="ko-KR" i="1" dirty="0"/>
              <a:t>b</a:t>
            </a:r>
            <a:r>
              <a:rPr lang="en-US" altLang="ko-KR" dirty="0"/>
              <a:t> occurs)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7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835B8-9B0A-469E-8E38-0FA004F4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D-Separation defined in a directed graph shows conditional independence in a graph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1513D-8A81-4CDD-AAFA-F17EFCBE67D0}"/>
              </a:ext>
            </a:extLst>
          </p:cNvPr>
          <p:cNvSpPr txBox="1"/>
          <p:nvPr/>
        </p:nvSpPr>
        <p:spPr>
          <a:xfrm>
            <a:off x="625150" y="1784093"/>
            <a:ext cx="89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D-Separation defined in a directed graph</a:t>
            </a:r>
            <a:r>
              <a:rPr lang="en-US" altLang="ko-KR" dirty="0"/>
              <a:t> : Implying conditional independence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48081-D88F-4460-BFD3-6A3DF064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3" y="2616162"/>
            <a:ext cx="6226599" cy="398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73AA2-52C8-4627-8BC9-897289A0ACFD}"/>
              </a:ext>
            </a:extLst>
          </p:cNvPr>
          <p:cNvSpPr txBox="1"/>
          <p:nvPr/>
        </p:nvSpPr>
        <p:spPr>
          <a:xfrm>
            <a:off x="5654351" y="2153425"/>
            <a:ext cx="581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‘active’ path !! But more complicated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E36576A-4FC4-4901-BC11-34EC01CD1572}"/>
              </a:ext>
            </a:extLst>
          </p:cNvPr>
          <p:cNvSpPr/>
          <p:nvPr/>
        </p:nvSpPr>
        <p:spPr>
          <a:xfrm>
            <a:off x="643812" y="4502019"/>
            <a:ext cx="3155302" cy="2085391"/>
          </a:xfrm>
          <a:prstGeom prst="roundRect">
            <a:avLst/>
          </a:prstGeom>
          <a:solidFill>
            <a:srgbClr val="FFE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32FE2-62FD-49D5-9E2D-ACEF19DB1DA8}"/>
              </a:ext>
            </a:extLst>
          </p:cNvPr>
          <p:cNvSpPr txBox="1"/>
          <p:nvPr/>
        </p:nvSpPr>
        <p:spPr>
          <a:xfrm>
            <a:off x="7371184" y="3584265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d-separated?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1069E-EDE8-4E43-BF16-3DBFC85953A5}"/>
              </a:ext>
            </a:extLst>
          </p:cNvPr>
          <p:cNvSpPr txBox="1"/>
          <p:nvPr/>
        </p:nvSpPr>
        <p:spPr>
          <a:xfrm>
            <a:off x="9975785" y="3465513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70C0"/>
                </a:solidFill>
              </a:rPr>
              <a:t>No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2536E-DCDD-4AB2-A3BA-845571D709C5}"/>
              </a:ext>
            </a:extLst>
          </p:cNvPr>
          <p:cNvSpPr txBox="1"/>
          <p:nvPr/>
        </p:nvSpPr>
        <p:spPr>
          <a:xfrm>
            <a:off x="7346301" y="4050288"/>
            <a:ext cx="441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 : absence, a : vacation, b: sick</a:t>
            </a:r>
          </a:p>
          <a:p>
            <a:r>
              <a:rPr lang="en-US" altLang="ko-KR" dirty="0"/>
              <a:t>If ~s we can infer ~a and also ~b)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B63F0-DAA7-4181-B0F4-0A7C2FB7EB6A}"/>
              </a:ext>
            </a:extLst>
          </p:cNvPr>
          <p:cNvSpPr txBox="1"/>
          <p:nvPr/>
        </p:nvSpPr>
        <p:spPr>
          <a:xfrm>
            <a:off x="9975785" y="4922972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6CA58-B52E-4454-9950-AE1B7ABCA7BA}"/>
              </a:ext>
            </a:extLst>
          </p:cNvPr>
          <p:cNvSpPr txBox="1"/>
          <p:nvPr/>
        </p:nvSpPr>
        <p:spPr>
          <a:xfrm>
            <a:off x="7371184" y="4892195"/>
            <a:ext cx="45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d-separated </a:t>
            </a:r>
          </a:p>
          <a:p>
            <a:r>
              <a:rPr lang="en-US" altLang="ko-KR" dirty="0"/>
              <a:t>    when s is not observed?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3DB24-2851-4112-9C45-8FFC44EED881}"/>
              </a:ext>
            </a:extLst>
          </p:cNvPr>
          <p:cNvSpPr txBox="1"/>
          <p:nvPr/>
        </p:nvSpPr>
        <p:spPr>
          <a:xfrm>
            <a:off x="8534399" y="5879740"/>
            <a:ext cx="218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V-structure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40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835B8-9B0A-469E-8E38-0FA004F4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D-Separation defined in a directed graph shows conditional independence in a graph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1513D-8A81-4CDD-AAFA-F17EFCBE67D0}"/>
              </a:ext>
            </a:extLst>
          </p:cNvPr>
          <p:cNvSpPr txBox="1"/>
          <p:nvPr/>
        </p:nvSpPr>
        <p:spPr>
          <a:xfrm>
            <a:off x="625150" y="1784093"/>
            <a:ext cx="89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D-Separation defined in a directed graph</a:t>
            </a:r>
            <a:r>
              <a:rPr lang="en-US" altLang="ko-KR" dirty="0"/>
              <a:t> : Implying conditional independence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48081-D88F-4460-BFD3-6A3DF064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3" y="2616162"/>
            <a:ext cx="6226599" cy="398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73AA2-52C8-4627-8BC9-897289A0ACFD}"/>
              </a:ext>
            </a:extLst>
          </p:cNvPr>
          <p:cNvSpPr txBox="1"/>
          <p:nvPr/>
        </p:nvSpPr>
        <p:spPr>
          <a:xfrm>
            <a:off x="5654351" y="2153425"/>
            <a:ext cx="581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‘active’ path !! But more complicated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931EFA2-4F98-45ED-A7FE-DB17CE86E233}"/>
              </a:ext>
            </a:extLst>
          </p:cNvPr>
          <p:cNvSpPr/>
          <p:nvPr/>
        </p:nvSpPr>
        <p:spPr>
          <a:xfrm>
            <a:off x="3830201" y="4502019"/>
            <a:ext cx="3155302" cy="2085391"/>
          </a:xfrm>
          <a:prstGeom prst="roundRect">
            <a:avLst/>
          </a:prstGeom>
          <a:solidFill>
            <a:srgbClr val="FFE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19C3E-BF4F-40D9-8FD4-BC424C51DAA8}"/>
              </a:ext>
            </a:extLst>
          </p:cNvPr>
          <p:cNvSpPr txBox="1"/>
          <p:nvPr/>
        </p:nvSpPr>
        <p:spPr>
          <a:xfrm>
            <a:off x="7371184" y="3584265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d-separated?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9BEF0-8FFE-4500-9D1F-C100ECF25659}"/>
              </a:ext>
            </a:extLst>
          </p:cNvPr>
          <p:cNvSpPr txBox="1"/>
          <p:nvPr/>
        </p:nvSpPr>
        <p:spPr>
          <a:xfrm>
            <a:off x="9975785" y="3465513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70C0"/>
                </a:solidFill>
              </a:rPr>
              <a:t>No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7D64C-2182-4CBE-9DAA-B3F1EA04A8E5}"/>
              </a:ext>
            </a:extLst>
          </p:cNvPr>
          <p:cNvSpPr txBox="1"/>
          <p:nvPr/>
        </p:nvSpPr>
        <p:spPr>
          <a:xfrm>
            <a:off x="7206342" y="4050288"/>
            <a:ext cx="4845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 : absence, a : vacation, b: sick &amp; c : report</a:t>
            </a:r>
          </a:p>
          <a:p>
            <a:r>
              <a:rPr lang="en-US" altLang="ko-KR" dirty="0"/>
              <a:t>If ~c we can infer ~s and </a:t>
            </a:r>
          </a:p>
          <a:p>
            <a:r>
              <a:rPr lang="en-US" altLang="ko-KR" dirty="0"/>
              <a:t>hence can infer ~a and also ~b)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308B5-D921-4A3E-983B-076717B98BFF}"/>
              </a:ext>
            </a:extLst>
          </p:cNvPr>
          <p:cNvSpPr txBox="1"/>
          <p:nvPr/>
        </p:nvSpPr>
        <p:spPr>
          <a:xfrm>
            <a:off x="9975785" y="5361511"/>
            <a:ext cx="191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CC496-7295-4334-8BD1-94C2355D7EFF}"/>
              </a:ext>
            </a:extLst>
          </p:cNvPr>
          <p:cNvSpPr txBox="1"/>
          <p:nvPr/>
        </p:nvSpPr>
        <p:spPr>
          <a:xfrm>
            <a:off x="7371184" y="5330734"/>
            <a:ext cx="45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d-separated </a:t>
            </a:r>
          </a:p>
          <a:p>
            <a:r>
              <a:rPr lang="en-US" altLang="ko-KR" dirty="0"/>
              <a:t>    when s is not observed?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835B8-9B0A-469E-8E38-0FA004F4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D-Separation defined in a directed graph shows conditional independence in a graph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1513D-8A81-4CDD-AAFA-F17EFCBE67D0}"/>
              </a:ext>
            </a:extLst>
          </p:cNvPr>
          <p:cNvSpPr txBox="1"/>
          <p:nvPr/>
        </p:nvSpPr>
        <p:spPr>
          <a:xfrm>
            <a:off x="625150" y="1784093"/>
            <a:ext cx="89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D-Separation defined in a directed graph</a:t>
            </a:r>
            <a:r>
              <a:rPr lang="en-US" altLang="ko-KR" dirty="0"/>
              <a:t> : Implying conditional independence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73AA2-52C8-4627-8BC9-897289A0ACFD}"/>
              </a:ext>
            </a:extLst>
          </p:cNvPr>
          <p:cNvSpPr txBox="1"/>
          <p:nvPr/>
        </p:nvSpPr>
        <p:spPr>
          <a:xfrm>
            <a:off x="5654351" y="2153425"/>
            <a:ext cx="581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‘active’ path !! But more complicated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353C4F-600F-4396-AF49-5348A83D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22" y="2810027"/>
            <a:ext cx="3935048" cy="3577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28C967-029F-49D0-87F9-FAAE78928C78}"/>
              </a:ext>
            </a:extLst>
          </p:cNvPr>
          <p:cNvSpPr txBox="1"/>
          <p:nvPr/>
        </p:nvSpPr>
        <p:spPr>
          <a:xfrm>
            <a:off x="6048276" y="2867688"/>
            <a:ext cx="53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d-separated given the empty set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E7907-953E-4716-BE25-9F12B1AB8BE2}"/>
              </a:ext>
            </a:extLst>
          </p:cNvPr>
          <p:cNvSpPr txBox="1"/>
          <p:nvPr/>
        </p:nvSpPr>
        <p:spPr>
          <a:xfrm>
            <a:off x="6048276" y="3548521"/>
            <a:ext cx="53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e are d-separated given 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6624F-B852-4414-99C3-A32064F32805}"/>
              </a:ext>
            </a:extLst>
          </p:cNvPr>
          <p:cNvSpPr txBox="1"/>
          <p:nvPr/>
        </p:nvSpPr>
        <p:spPr>
          <a:xfrm>
            <a:off x="6048276" y="4229354"/>
            <a:ext cx="53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 and e are d-separated given c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269F6-3D35-4624-8AB2-CF937DBAE85D}"/>
              </a:ext>
            </a:extLst>
          </p:cNvPr>
          <p:cNvSpPr txBox="1"/>
          <p:nvPr/>
        </p:nvSpPr>
        <p:spPr>
          <a:xfrm>
            <a:off x="6048276" y="5201382"/>
            <a:ext cx="53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not d-separated given c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AB954-21BB-4CDF-B4BA-A52D035AC765}"/>
              </a:ext>
            </a:extLst>
          </p:cNvPr>
          <p:cNvSpPr txBox="1"/>
          <p:nvPr/>
        </p:nvSpPr>
        <p:spPr>
          <a:xfrm>
            <a:off x="6048276" y="5882215"/>
            <a:ext cx="53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and b are not d-separated given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50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969292B-F7F9-45A5-9DB8-3FD244E6D1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800" b="1" dirty="0"/>
                  <a:t>Separation and d-separation only captured </a:t>
                </a:r>
                <a:br>
                  <a:rPr lang="en-US" altLang="ko-KR" sz="2800" b="1" dirty="0"/>
                </a:br>
                <a:r>
                  <a:rPr lang="en-US" altLang="ko-KR" sz="2800" b="1" dirty="0"/>
                  <a:t>conditional independences </a:t>
                </a:r>
                <a14:m>
                  <m:oMath xmlns:m="http://schemas.openxmlformats.org/officeDocument/2006/math"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𝒕𝒉𝒂𝒕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𝒂𝒓𝒆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𝒊𝒎𝒑𝒍𝒊𝒆𝒅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𝒃𝒚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𝒈𝒓𝒂𝒑𝒉</m:t>
                    </m:r>
                    <m:r>
                      <a:rPr lang="en-US" altLang="ko-KR" sz="2800" b="1" i="1" u="sng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800" b="1" i="1" u="sng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969292B-F7F9-45A5-9DB8-3FD244E6D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BE1C659-F84E-44E4-AAD5-2588C731248E}"/>
              </a:ext>
            </a:extLst>
          </p:cNvPr>
          <p:cNvSpPr txBox="1"/>
          <p:nvPr/>
        </p:nvSpPr>
        <p:spPr>
          <a:xfrm>
            <a:off x="838200" y="2043404"/>
            <a:ext cx="974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Context-specific independences </a:t>
            </a:r>
            <a:r>
              <a:rPr lang="en-US" altLang="ko-KR" dirty="0"/>
              <a:t>which are independences that are present dependent on the value of some variables in the network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6D9CA-3894-48B9-8BCA-6C970E5BF482}"/>
              </a:ext>
            </a:extLst>
          </p:cNvPr>
          <p:cNvSpPr txBox="1"/>
          <p:nvPr/>
        </p:nvSpPr>
        <p:spPr>
          <a:xfrm>
            <a:off x="1174102" y="2827176"/>
            <a:ext cx="70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Cannot captured by separation and d-separation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8F869-ED2D-4AD7-BC5A-B5E738CF7A0B}"/>
                  </a:ext>
                </a:extLst>
              </p:cNvPr>
              <p:cNvSpPr txBox="1"/>
              <p:nvPr/>
            </p:nvSpPr>
            <p:spPr>
              <a:xfrm>
                <a:off x="1174102" y="3634274"/>
                <a:ext cx="771797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𝑇h𝑟𝑒𝑒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𝑏𝑖𝑛𝑎𝑟𝑎𝑦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8F869-ED2D-4AD7-BC5A-B5E738CF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02" y="3634274"/>
                <a:ext cx="7717971" cy="374526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6A912E-6A45-4D93-9C61-30D5893B98C7}"/>
                  </a:ext>
                </a:extLst>
              </p:cNvPr>
              <p:cNvSpPr txBox="1"/>
              <p:nvPr/>
            </p:nvSpPr>
            <p:spPr>
              <a:xfrm>
                <a:off x="1174102" y="4141047"/>
                <a:ext cx="771797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 are independent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6A912E-6A45-4D93-9C61-30D5893B9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02" y="4141047"/>
                <a:ext cx="7717971" cy="374526"/>
              </a:xfrm>
              <a:prstGeom prst="rect">
                <a:avLst/>
              </a:prstGeom>
              <a:blipFill>
                <a:blip r:embed="rId4"/>
                <a:stretch>
                  <a:fillRect l="-553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5ACBF8-B5EF-48F2-996D-2030C1674BE9}"/>
                  </a:ext>
                </a:extLst>
              </p:cNvPr>
              <p:cNvSpPr txBox="1"/>
              <p:nvPr/>
            </p:nvSpPr>
            <p:spPr>
              <a:xfrm>
                <a:off x="1174102" y="4560802"/>
                <a:ext cx="771797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5ACBF8-B5EF-48F2-996D-2030C1674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02" y="4560802"/>
                <a:ext cx="7717971" cy="374526"/>
              </a:xfrm>
              <a:prstGeom prst="rect">
                <a:avLst/>
              </a:prstGeom>
              <a:blipFill>
                <a:blip r:embed="rId5"/>
                <a:stretch>
                  <a:fillRect l="-553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004DB67-C8DB-47D8-B86A-EA34B355EA2E}"/>
              </a:ext>
            </a:extLst>
          </p:cNvPr>
          <p:cNvSpPr/>
          <p:nvPr/>
        </p:nvSpPr>
        <p:spPr>
          <a:xfrm>
            <a:off x="1240971" y="5290458"/>
            <a:ext cx="1240972" cy="8117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BEA29-0A1E-48E2-B2EA-358D3BF30CF3}"/>
                  </a:ext>
                </a:extLst>
              </p:cNvPr>
              <p:cNvSpPr txBox="1"/>
              <p:nvPr/>
            </p:nvSpPr>
            <p:spPr>
              <a:xfrm>
                <a:off x="2957804" y="5290458"/>
                <a:ext cx="5803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Encoding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requires edge between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BEA29-0A1E-48E2-B2EA-358D3BF30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4" y="5290458"/>
                <a:ext cx="5803641" cy="369332"/>
              </a:xfrm>
              <a:prstGeom prst="rect">
                <a:avLst/>
              </a:prstGeom>
              <a:blipFill>
                <a:blip r:embed="rId6"/>
                <a:stretch>
                  <a:fillRect l="-63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A92D6B-55A2-4FBC-8633-A4F12DC52280}"/>
                  </a:ext>
                </a:extLst>
              </p:cNvPr>
              <p:cNvSpPr txBox="1"/>
              <p:nvPr/>
            </p:nvSpPr>
            <p:spPr>
              <a:xfrm>
                <a:off x="2957804" y="5830254"/>
                <a:ext cx="8136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Such graph fails to indicate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 are independent 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A92D6B-55A2-4FBC-8633-A4F12DC52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4" y="5830254"/>
                <a:ext cx="8136294" cy="369332"/>
              </a:xfrm>
              <a:prstGeom prst="rect">
                <a:avLst/>
              </a:prstGeom>
              <a:blipFill>
                <a:blip r:embed="rId7"/>
                <a:stretch>
                  <a:fillRect l="-44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8F09E-D86D-4259-AF80-3D73F2A0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Directed model and undirected models both have their advantages and disadvantages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92A08-2285-426D-AC9D-A347B90769E6}"/>
              </a:ext>
            </a:extLst>
          </p:cNvPr>
          <p:cNvSpPr txBox="1"/>
          <p:nvPr/>
        </p:nvSpPr>
        <p:spPr>
          <a:xfrm>
            <a:off x="473528" y="1875453"/>
            <a:ext cx="813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Neither approach is clearly superior and universally preferred.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A2797-EC7F-45EF-9C96-1CAEE47464E8}"/>
              </a:ext>
            </a:extLst>
          </p:cNvPr>
          <p:cNvSpPr txBox="1"/>
          <p:nvPr/>
        </p:nvSpPr>
        <p:spPr>
          <a:xfrm>
            <a:off x="473528" y="2369975"/>
            <a:ext cx="813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Choose one which can be efficiently describe probability distribution which we want to handle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8432-0961-4B11-B142-702D9E7D1E0F}"/>
              </a:ext>
            </a:extLst>
          </p:cNvPr>
          <p:cNvSpPr txBox="1"/>
          <p:nvPr/>
        </p:nvSpPr>
        <p:spPr>
          <a:xfrm>
            <a:off x="473528" y="3059668"/>
            <a:ext cx="950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Directed model : Provides efficient approach to draw samples from the model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8A030-5F3A-46DB-90F2-A6224FA86091}"/>
              </a:ext>
            </a:extLst>
          </p:cNvPr>
          <p:cNvSpPr txBox="1"/>
          <p:nvPr/>
        </p:nvSpPr>
        <p:spPr>
          <a:xfrm>
            <a:off x="473528" y="3504845"/>
            <a:ext cx="950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Undirected model : Useful for deriving approximate inference procedure (Ch.19)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99507-4669-4ADC-9E8E-5643B58D1107}"/>
              </a:ext>
            </a:extLst>
          </p:cNvPr>
          <p:cNvSpPr txBox="1"/>
          <p:nvPr/>
        </p:nvSpPr>
        <p:spPr>
          <a:xfrm>
            <a:off x="473528" y="3983372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Every probability distribution can be represented by either a directed model or undirected model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F67EA3-9DCC-4842-B76B-933E3489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49" y="4488870"/>
            <a:ext cx="4833356" cy="2266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986158-234A-48DC-96EB-4065AC3BA91B}"/>
              </a:ext>
            </a:extLst>
          </p:cNvPr>
          <p:cNvSpPr txBox="1"/>
          <p:nvPr/>
        </p:nvSpPr>
        <p:spPr>
          <a:xfrm>
            <a:off x="1323392" y="5437478"/>
            <a:ext cx="420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 : Complete graph (</a:t>
            </a:r>
            <a:r>
              <a:rPr lang="en-US" altLang="ko-KR" i="1" dirty="0"/>
              <a:t>worst case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81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430FF-7BD6-4B93-9A43-E132CB90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“Immorality” structure can only represent perfectly by directed model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B86853-FA2B-40B7-B0EF-B8F5832B04CB}"/>
                  </a:ext>
                </a:extLst>
              </p:cNvPr>
              <p:cNvSpPr txBox="1"/>
              <p:nvPr/>
            </p:nvSpPr>
            <p:spPr>
              <a:xfrm>
                <a:off x="838200" y="1922107"/>
                <a:ext cx="94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Immorality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are both parents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, while no edge directly connecting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B86853-FA2B-40B7-B0EF-B8F5832B0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2107"/>
                <a:ext cx="9470572" cy="369332"/>
              </a:xfrm>
              <a:prstGeom prst="rect">
                <a:avLst/>
              </a:prstGeom>
              <a:blipFill>
                <a:blip r:embed="rId2"/>
                <a:stretch>
                  <a:fillRect l="-45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E58A4D2-0398-4FAC-9590-0BA24F0C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369" y="2588173"/>
            <a:ext cx="2309812" cy="3141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4AC1B7-F11A-4120-BF99-4F0DBCF2F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583" y="2585565"/>
            <a:ext cx="2339609" cy="314134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27DA06-095F-44DD-BBE5-D5E40104947C}"/>
              </a:ext>
            </a:extLst>
          </p:cNvPr>
          <p:cNvSpPr/>
          <p:nvPr/>
        </p:nvSpPr>
        <p:spPr>
          <a:xfrm>
            <a:off x="4420743" y="3592286"/>
            <a:ext cx="1334277" cy="886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00769-4EB6-4871-ABE5-CDF1EBFFBA00}"/>
              </a:ext>
            </a:extLst>
          </p:cNvPr>
          <p:cNvSpPr txBox="1"/>
          <p:nvPr/>
        </p:nvSpPr>
        <p:spPr>
          <a:xfrm>
            <a:off x="4040155" y="4534680"/>
            <a:ext cx="2052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Converting into an undirected model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1AF256-A6ED-4271-A926-D9CACA77C20E}"/>
              </a:ext>
            </a:extLst>
          </p:cNvPr>
          <p:cNvSpPr/>
          <p:nvPr/>
        </p:nvSpPr>
        <p:spPr>
          <a:xfrm>
            <a:off x="6096000" y="2585564"/>
            <a:ext cx="2572139" cy="1090697"/>
          </a:xfrm>
          <a:prstGeom prst="roundRect">
            <a:avLst/>
          </a:prstGeom>
          <a:solidFill>
            <a:srgbClr val="FFE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8B1EB-0A34-47D1-BFDD-E53AEB78E909}"/>
              </a:ext>
            </a:extLst>
          </p:cNvPr>
          <p:cNvSpPr txBox="1"/>
          <p:nvPr/>
        </p:nvSpPr>
        <p:spPr>
          <a:xfrm>
            <a:off x="8738761" y="2946246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Moralized graph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E9611-A3AF-495F-B7D9-6ECD0D233AC8}"/>
              </a:ext>
            </a:extLst>
          </p:cNvPr>
          <p:cNvSpPr txBox="1"/>
          <p:nvPr/>
        </p:nvSpPr>
        <p:spPr>
          <a:xfrm>
            <a:off x="8326660" y="3315578"/>
            <a:ext cx="294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Lose independence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4800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761C2-FF47-414D-909A-532ADEB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What is structured probabilistic model?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67E30D-1534-4714-B503-DC373216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698" y="1690688"/>
            <a:ext cx="4138894" cy="3896699"/>
          </a:xfrm>
          <a:prstGeom prst="rect">
            <a:avLst/>
          </a:prstGeom>
        </p:spPr>
      </p:pic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BE989FFF-75CA-489C-93A2-EEEDEFCF0215}"/>
              </a:ext>
            </a:extLst>
          </p:cNvPr>
          <p:cNvSpPr/>
          <p:nvPr/>
        </p:nvSpPr>
        <p:spPr>
          <a:xfrm>
            <a:off x="6517460" y="3283842"/>
            <a:ext cx="1069910" cy="71039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CB191-245E-43B7-8535-6010903E2F34}"/>
              </a:ext>
            </a:extLst>
          </p:cNvPr>
          <p:cNvSpPr txBox="1"/>
          <p:nvPr/>
        </p:nvSpPr>
        <p:spPr>
          <a:xfrm>
            <a:off x="380974" y="2914510"/>
            <a:ext cx="4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Factorization of probability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E16781-68FD-41C1-A59B-BC19AF37A016}"/>
                  </a:ext>
                </a:extLst>
              </p:cNvPr>
              <p:cNvSpPr txBox="1"/>
              <p:nvPr/>
            </p:nvSpPr>
            <p:spPr>
              <a:xfrm>
                <a:off x="380974" y="3429000"/>
                <a:ext cx="57150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E16781-68FD-41C1-A59B-BC19AF37A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4" y="3429000"/>
                <a:ext cx="5715026" cy="307777"/>
              </a:xfrm>
              <a:prstGeom prst="rect">
                <a:avLst/>
              </a:prstGeom>
              <a:blipFill>
                <a:blip r:embed="rId3"/>
                <a:stretch>
                  <a:fillRect l="-320" r="-746" b="-3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7F82AB3-0FBD-4353-931D-BDFE652DB6E3}"/>
              </a:ext>
            </a:extLst>
          </p:cNvPr>
          <p:cNvSpPr txBox="1"/>
          <p:nvPr/>
        </p:nvSpPr>
        <p:spPr>
          <a:xfrm>
            <a:off x="2211354" y="5722827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When factorization of probability distribution is represented as “graph”, </a:t>
            </a:r>
          </a:p>
          <a:p>
            <a:r>
              <a:rPr lang="en-US" altLang="ko-KR" dirty="0"/>
              <a:t>we call it </a:t>
            </a:r>
            <a:r>
              <a:rPr lang="en-US" altLang="ko-KR" b="1" dirty="0"/>
              <a:t>structured probabilistic model </a:t>
            </a:r>
            <a:r>
              <a:rPr lang="en-US" altLang="ko-KR" dirty="0"/>
              <a:t>or </a:t>
            </a:r>
            <a:r>
              <a:rPr lang="en-US" altLang="ko-KR" b="1" dirty="0">
                <a:solidFill>
                  <a:srgbClr val="FF0000"/>
                </a:solidFill>
              </a:rPr>
              <a:t>graphical model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8CBF2-D7C0-421E-A028-8595DA3702B1}"/>
              </a:ext>
            </a:extLst>
          </p:cNvPr>
          <p:cNvSpPr txBox="1"/>
          <p:nvPr/>
        </p:nvSpPr>
        <p:spPr>
          <a:xfrm>
            <a:off x="5984060" y="4110094"/>
            <a:ext cx="2136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Connection &amp; Direction of arrow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FCF14-02A8-4D43-AF5C-26FCA683DF06}"/>
              </a:ext>
            </a:extLst>
          </p:cNvPr>
          <p:cNvSpPr txBox="1"/>
          <p:nvPr/>
        </p:nvSpPr>
        <p:spPr>
          <a:xfrm rot="20011667">
            <a:off x="4626420" y="2298992"/>
            <a:ext cx="1705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Why?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430FF-7BD6-4B93-9A43-E132CB90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/>
              <a:t>Examples of converting directed models to undirected models by constructing moralized graph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1C18A-E42F-49D8-A86A-07BC70B4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6" y="1857181"/>
            <a:ext cx="1565518" cy="403004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5ABD643-5828-40E8-9115-1A5227ACBB74}"/>
              </a:ext>
            </a:extLst>
          </p:cNvPr>
          <p:cNvSpPr/>
          <p:nvPr/>
        </p:nvSpPr>
        <p:spPr>
          <a:xfrm>
            <a:off x="1612231" y="3429000"/>
            <a:ext cx="1140302" cy="886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9763F-35D2-4E18-8D26-64B749C8E32A}"/>
              </a:ext>
            </a:extLst>
          </p:cNvPr>
          <p:cNvSpPr txBox="1"/>
          <p:nvPr/>
        </p:nvSpPr>
        <p:spPr>
          <a:xfrm>
            <a:off x="1220002" y="4422711"/>
            <a:ext cx="181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Moralization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4AD5B7-671B-4BA9-AF57-59CAB37C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43" y="1913167"/>
            <a:ext cx="1476589" cy="38438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206D98-17E3-423A-A4E8-96A103046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910" y="2306897"/>
            <a:ext cx="3014085" cy="2893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44C996-E432-4E93-A4E0-3573D89D6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522" y="1913167"/>
            <a:ext cx="3363131" cy="333638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ED0EBC2-15BF-43E3-9C51-ABB95791B511}"/>
              </a:ext>
            </a:extLst>
          </p:cNvPr>
          <p:cNvSpPr/>
          <p:nvPr/>
        </p:nvSpPr>
        <p:spPr>
          <a:xfrm>
            <a:off x="7690315" y="3138156"/>
            <a:ext cx="1140302" cy="886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AE10D-5A91-47A9-9DB0-69E5799A65D7}"/>
              </a:ext>
            </a:extLst>
          </p:cNvPr>
          <p:cNvSpPr txBox="1"/>
          <p:nvPr/>
        </p:nvSpPr>
        <p:spPr>
          <a:xfrm>
            <a:off x="7363400" y="4131867"/>
            <a:ext cx="181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Moralization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2294F-DDA9-49FC-94D6-DEF6EDE43906}"/>
              </a:ext>
            </a:extLst>
          </p:cNvPr>
          <p:cNvSpPr txBox="1"/>
          <p:nvPr/>
        </p:nvSpPr>
        <p:spPr>
          <a:xfrm>
            <a:off x="5769192" y="5496430"/>
            <a:ext cx="498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Losing many independence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95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430FF-7BD6-4B93-9A43-E132CB90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/>
              <a:t>“Loop (length &gt; 3) without chord” structure </a:t>
            </a:r>
            <a:br>
              <a:rPr lang="en-US" altLang="ko-KR" sz="3600" b="1" dirty="0"/>
            </a:br>
            <a:r>
              <a:rPr lang="en-US" altLang="ko-KR" sz="3600" b="1" dirty="0"/>
              <a:t>can only represent perfectly by undirected model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86853-FA2B-40B7-B0EF-B8F5832B04CB}"/>
              </a:ext>
            </a:extLst>
          </p:cNvPr>
          <p:cNvSpPr txBox="1"/>
          <p:nvPr/>
        </p:nvSpPr>
        <p:spPr>
          <a:xfrm>
            <a:off x="678801" y="1875453"/>
            <a:ext cx="103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Loop : The last variable in the sequence connected back to the first variable in the sequence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56097-0B80-4E7A-A1ED-4FFE093AE87B}"/>
              </a:ext>
            </a:extLst>
          </p:cNvPr>
          <p:cNvSpPr txBox="1"/>
          <p:nvPr/>
        </p:nvSpPr>
        <p:spPr>
          <a:xfrm>
            <a:off x="678801" y="2509935"/>
            <a:ext cx="1083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Chord : Connection between any two nonconsecutive variables in the sequence defining a loop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C9A9F-F5FC-43F7-BD22-399CBBC6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39" y="3144417"/>
            <a:ext cx="3095625" cy="304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A7F617-6CCC-4156-B29E-ACFFC48B6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38" y="3093293"/>
            <a:ext cx="3181350" cy="3057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B1E003-9428-4EFB-9028-E1CD4EA242F1}"/>
              </a:ext>
            </a:extLst>
          </p:cNvPr>
          <p:cNvSpPr txBox="1"/>
          <p:nvPr/>
        </p:nvSpPr>
        <p:spPr>
          <a:xfrm>
            <a:off x="2286000" y="6150818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&lt;Loop&gt;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C80E-2B75-475B-BD24-4CBF304A98B0}"/>
              </a:ext>
            </a:extLst>
          </p:cNvPr>
          <p:cNvSpPr txBox="1"/>
          <p:nvPr/>
        </p:nvSpPr>
        <p:spPr>
          <a:xfrm>
            <a:off x="7448743" y="6150818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&lt;Chord&gt;</a:t>
            </a:r>
            <a:endParaRPr lang="ko-KR" altLang="en-US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4A005C6-7446-4310-A4F2-B73666713868}"/>
              </a:ext>
            </a:extLst>
          </p:cNvPr>
          <p:cNvSpPr/>
          <p:nvPr/>
        </p:nvSpPr>
        <p:spPr>
          <a:xfrm rot="2716101">
            <a:off x="6734239" y="4030060"/>
            <a:ext cx="3581448" cy="1162697"/>
          </a:xfrm>
          <a:prstGeom prst="roundRect">
            <a:avLst>
              <a:gd name="adj" fmla="val 50000"/>
            </a:avLst>
          </a:prstGeom>
          <a:solidFill>
            <a:srgbClr val="FFE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0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430FF-7BD6-4B93-9A43-E132CB90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Examples of converting undirected models to directed models by triangularization</a:t>
            </a:r>
            <a:endParaRPr lang="ko-KR" altLang="en-US" sz="36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95C696F-F96D-4A5C-8722-DAC5CBEE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83" y="2276669"/>
            <a:ext cx="3095625" cy="304800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015ADC5-95AA-4F96-B8E2-5836D2CF0595}"/>
              </a:ext>
            </a:extLst>
          </p:cNvPr>
          <p:cNvSpPr/>
          <p:nvPr/>
        </p:nvSpPr>
        <p:spPr>
          <a:xfrm>
            <a:off x="5525849" y="3270380"/>
            <a:ext cx="1140302" cy="886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25AACD-FB44-41EA-BDE5-715A217C34C4}"/>
              </a:ext>
            </a:extLst>
          </p:cNvPr>
          <p:cNvSpPr txBox="1"/>
          <p:nvPr/>
        </p:nvSpPr>
        <p:spPr>
          <a:xfrm>
            <a:off x="5180275" y="4264091"/>
            <a:ext cx="181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Converting into directed model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182D3-1423-43C6-80F7-174F1D91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288" y="2276669"/>
            <a:ext cx="2905125" cy="29432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0248BD-CFB7-4025-A46B-8060E3485431}"/>
              </a:ext>
            </a:extLst>
          </p:cNvPr>
          <p:cNvSpPr txBox="1"/>
          <p:nvPr/>
        </p:nvSpPr>
        <p:spPr>
          <a:xfrm>
            <a:off x="5180275" y="2605692"/>
            <a:ext cx="181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Triangulated</a:t>
            </a:r>
          </a:p>
          <a:p>
            <a:pPr algn="ctr"/>
            <a:r>
              <a:rPr lang="en-US" altLang="ko-KR" sz="1600" dirty="0"/>
              <a:t>/ Chordal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34FF1C-E72B-4848-905B-302E7FA3CCFF}"/>
              </a:ext>
            </a:extLst>
          </p:cNvPr>
          <p:cNvSpPr txBox="1"/>
          <p:nvPr/>
        </p:nvSpPr>
        <p:spPr>
          <a:xfrm>
            <a:off x="3604726" y="5676815"/>
            <a:ext cx="498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Losing independence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00338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53506-1066-418B-B068-8B5942BF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/>
              <a:t>Factor graph is a graphical representation of an undirected model that consists of a bipartite undirected graph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B4DC45-A8DA-491B-8BDC-13A8E75A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78" y="1886736"/>
            <a:ext cx="9509643" cy="3016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4E2A3-9823-4CC1-B016-86E8BD9C7E96}"/>
              </a:ext>
            </a:extLst>
          </p:cNvPr>
          <p:cNvSpPr txBox="1"/>
          <p:nvPr/>
        </p:nvSpPr>
        <p:spPr>
          <a:xfrm>
            <a:off x="1539551" y="5038531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In previous framework, three graphs are same undirected graph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626441-744E-46A6-82DA-0AFEFEF24762}"/>
                  </a:ext>
                </a:extLst>
              </p:cNvPr>
              <p:cNvSpPr txBox="1"/>
              <p:nvPr/>
            </p:nvSpPr>
            <p:spPr>
              <a:xfrm>
                <a:off x="1539551" y="5543630"/>
                <a:ext cx="8668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Factor graph (</a:t>
                </a:r>
                <a:r>
                  <a:rPr lang="en-US" altLang="ko-KR" i="1" dirty="0"/>
                  <a:t>center</a:t>
                </a:r>
                <a:r>
                  <a:rPr lang="en-US" altLang="ko-KR" dirty="0"/>
                  <a:t>) : Having one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for all three variables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626441-744E-46A6-82DA-0AFEFEF24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51" y="5543630"/>
                <a:ext cx="8668139" cy="369332"/>
              </a:xfrm>
              <a:prstGeom prst="rect">
                <a:avLst/>
              </a:prstGeom>
              <a:blipFill>
                <a:blip r:embed="rId3"/>
                <a:stretch>
                  <a:fillRect l="-49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605148-75C8-466D-814B-374167A833A4}"/>
                  </a:ext>
                </a:extLst>
              </p:cNvPr>
              <p:cNvSpPr txBox="1"/>
              <p:nvPr/>
            </p:nvSpPr>
            <p:spPr>
              <a:xfrm>
                <a:off x="1539551" y="6043661"/>
                <a:ext cx="8668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Factor graph (</a:t>
                </a:r>
                <a:r>
                  <a:rPr lang="en-US" altLang="ko-KR" i="1" dirty="0"/>
                  <a:t>right</a:t>
                </a:r>
                <a:r>
                  <a:rPr lang="en-US" altLang="ko-KR" dirty="0"/>
                  <a:t>) : Having three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for each two variables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605148-75C8-466D-814B-374167A83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51" y="6043661"/>
                <a:ext cx="8668139" cy="369332"/>
              </a:xfrm>
              <a:prstGeom prst="rect">
                <a:avLst/>
              </a:prstGeom>
              <a:blipFill>
                <a:blip r:embed="rId4"/>
                <a:stretch>
                  <a:fillRect l="-49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래픽 10" descr="채우기 없는 웃고 있는 얼굴">
            <a:extLst>
              <a:ext uri="{FF2B5EF4-FFF2-40B4-BE49-F238E27FC236}">
                <a16:creationId xmlns:a16="http://schemas.microsoft.com/office/drawing/2014/main" id="{ADFA600D-AFD6-4779-8F26-9B7837D1F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1887" y="577112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730E1F-79BC-4CEB-AF86-3F4DEC213338}"/>
              </a:ext>
            </a:extLst>
          </p:cNvPr>
          <p:cNvSpPr txBox="1"/>
          <p:nvPr/>
        </p:nvSpPr>
        <p:spPr>
          <a:xfrm>
            <a:off x="9240856" y="5227755"/>
            <a:ext cx="295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Representation / inference / learning are cheaper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DD3F6-A797-45B5-9BE7-6E0D64996FD6}"/>
                  </a:ext>
                </a:extLst>
              </p:cNvPr>
              <p:cNvSpPr txBox="1"/>
              <p:nvPr/>
            </p:nvSpPr>
            <p:spPr>
              <a:xfrm>
                <a:off x="3844212" y="1604046"/>
                <a:ext cx="3387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DD3F6-A797-45B5-9BE7-6E0D64996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12" y="1604046"/>
                <a:ext cx="3387012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CE8D99-8F05-4C47-AB0F-C050EA7270DD}"/>
                  </a:ext>
                </a:extLst>
              </p:cNvPr>
              <p:cNvSpPr txBox="1"/>
              <p:nvPr/>
            </p:nvSpPr>
            <p:spPr>
              <a:xfrm>
                <a:off x="7179906" y="1604046"/>
                <a:ext cx="3387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CE8D99-8F05-4C47-AB0F-C050EA72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906" y="1604046"/>
                <a:ext cx="3387012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D5310-A018-4718-98FD-92952567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Graphical models facilitate the task of </a:t>
            </a:r>
            <a:br>
              <a:rPr lang="en-US" altLang="ko-KR" sz="3600" b="1" dirty="0"/>
            </a:br>
            <a:r>
              <a:rPr lang="en-US" altLang="ko-KR" sz="3600" b="1" dirty="0"/>
              <a:t>drawing samples from a model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4BA78-BB2A-44B8-9B8C-EFAE8AEF5B2C}"/>
              </a:ext>
            </a:extLst>
          </p:cNvPr>
          <p:cNvSpPr txBox="1"/>
          <p:nvPr/>
        </p:nvSpPr>
        <p:spPr>
          <a:xfrm>
            <a:off x="653142" y="1853239"/>
            <a:ext cx="982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Ancestral sampling : Sample from the joint distribution represented by the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FCEF75D-5C1E-44FD-ADCB-EF098C95A524}"/>
                  </a:ext>
                </a:extLst>
              </p:cNvPr>
              <p:cNvSpPr/>
              <p:nvPr/>
            </p:nvSpPr>
            <p:spPr>
              <a:xfrm>
                <a:off x="903525" y="2499951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FCEF75D-5C1E-44FD-ADCB-EF098C95A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25" y="2499951"/>
                <a:ext cx="1082352" cy="11006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4180D92-B699-4A53-BD03-65015943963E}"/>
                  </a:ext>
                </a:extLst>
              </p:cNvPr>
              <p:cNvSpPr/>
              <p:nvPr/>
            </p:nvSpPr>
            <p:spPr>
              <a:xfrm>
                <a:off x="2704333" y="2499951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4180D92-B699-4A53-BD03-650159439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333" y="2499951"/>
                <a:ext cx="1082352" cy="11006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9AE76B-FECA-42DD-BEF4-69C976B0D9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985877" y="3050282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42EC2D-A44F-4A52-A1DD-B0566E52FD52}"/>
              </a:ext>
            </a:extLst>
          </p:cNvPr>
          <p:cNvCxnSpPr/>
          <p:nvPr/>
        </p:nvCxnSpPr>
        <p:spPr>
          <a:xfrm>
            <a:off x="3786685" y="3050282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8FA70A6-A2C7-4E2A-B67C-F00EAC0D4092}"/>
                  </a:ext>
                </a:extLst>
              </p:cNvPr>
              <p:cNvSpPr/>
              <p:nvPr/>
            </p:nvSpPr>
            <p:spPr>
              <a:xfrm>
                <a:off x="4505141" y="2499951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8FA70A6-A2C7-4E2A-B67C-F00EAC0D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141" y="2499951"/>
                <a:ext cx="1082352" cy="11006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71C25D2-64AB-441F-B7C6-2597772D7E28}"/>
              </a:ext>
            </a:extLst>
          </p:cNvPr>
          <p:cNvSpPr txBox="1"/>
          <p:nvPr/>
        </p:nvSpPr>
        <p:spPr>
          <a:xfrm>
            <a:off x="5741447" y="270822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C6374-9D12-462B-9102-CA06DBDCF8E7}"/>
              </a:ext>
            </a:extLst>
          </p:cNvPr>
          <p:cNvSpPr txBox="1"/>
          <p:nvPr/>
        </p:nvSpPr>
        <p:spPr>
          <a:xfrm>
            <a:off x="6007369" y="2862115"/>
            <a:ext cx="293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Topological ordering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5647C4-1A55-4238-ACEF-0E706BDB1E0F}"/>
                  </a:ext>
                </a:extLst>
              </p:cNvPr>
              <p:cNvSpPr txBox="1"/>
              <p:nvPr/>
            </p:nvSpPr>
            <p:spPr>
              <a:xfrm>
                <a:off x="567624" y="3828624"/>
                <a:ext cx="181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5647C4-1A55-4238-ACEF-0E706BDB1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24" y="3828624"/>
                <a:ext cx="1810140" cy="338554"/>
              </a:xfrm>
              <a:prstGeom prst="rect">
                <a:avLst/>
              </a:prstGeom>
              <a:blipFill>
                <a:blip r:embed="rId5"/>
                <a:stretch>
                  <a:fillRect l="-673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ED3BC3-CA68-4D15-9B55-4F71E4AB570D}"/>
                  </a:ext>
                </a:extLst>
              </p:cNvPr>
              <p:cNvSpPr txBox="1"/>
              <p:nvPr/>
            </p:nvSpPr>
            <p:spPr>
              <a:xfrm>
                <a:off x="2382427" y="3692721"/>
                <a:ext cx="1810140" cy="61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ED3BC3-CA68-4D15-9B55-4F71E4AB5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427" y="3692721"/>
                <a:ext cx="1810140" cy="610360"/>
              </a:xfrm>
              <a:prstGeom prst="rect">
                <a:avLst/>
              </a:prstGeom>
              <a:blipFill>
                <a:blip r:embed="rId6"/>
                <a:stretch>
                  <a:fillRect t="-3000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4E467-2E26-447B-874D-F7D0C1D71CC4}"/>
                  </a:ext>
                </a:extLst>
              </p:cNvPr>
              <p:cNvSpPr txBox="1"/>
              <p:nvPr/>
            </p:nvSpPr>
            <p:spPr>
              <a:xfrm>
                <a:off x="4197229" y="3692721"/>
                <a:ext cx="1810140" cy="61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4E467-2E26-447B-874D-F7D0C1D71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29" y="3692721"/>
                <a:ext cx="1810140" cy="610360"/>
              </a:xfrm>
              <a:prstGeom prst="rect">
                <a:avLst/>
              </a:prstGeom>
              <a:blipFill>
                <a:blip r:embed="rId7"/>
                <a:stretch>
                  <a:fillRect t="-3000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89FD7C2-C76D-492E-B3A3-41A1E56C2A97}"/>
              </a:ext>
            </a:extLst>
          </p:cNvPr>
          <p:cNvSpPr txBox="1"/>
          <p:nvPr/>
        </p:nvSpPr>
        <p:spPr>
          <a:xfrm>
            <a:off x="1074183" y="4629370"/>
            <a:ext cx="100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Ancestral sampling is generally fast assuming sampling from each conditional is easy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A79959-4210-4182-A298-F3280DB003A7}"/>
              </a:ext>
            </a:extLst>
          </p:cNvPr>
          <p:cNvSpPr txBox="1"/>
          <p:nvPr/>
        </p:nvSpPr>
        <p:spPr>
          <a:xfrm>
            <a:off x="1074183" y="5313621"/>
            <a:ext cx="100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Disadvantage 1. Only applies to directed graphical models → Gibbs Sampling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92D3F-D312-4780-8717-6D4E58C30076}"/>
              </a:ext>
            </a:extLst>
          </p:cNvPr>
          <p:cNvSpPr txBox="1"/>
          <p:nvPr/>
        </p:nvSpPr>
        <p:spPr>
          <a:xfrm>
            <a:off x="1074183" y="5909134"/>
            <a:ext cx="100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Disadvantage 2. It does not support every conditional sampling 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84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EE4CB-4FB8-4EC6-AD8F-29D2DC15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Advantages of structured modeling : Choose interaction &amp; separate representation from learning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DBA9C1D-7E86-4ADF-95D0-3A337A57DED4}"/>
                  </a:ext>
                </a:extLst>
              </p:cNvPr>
              <p:cNvSpPr/>
              <p:nvPr/>
            </p:nvSpPr>
            <p:spPr>
              <a:xfrm>
                <a:off x="838200" y="2156874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DBA9C1D-7E86-4ADF-95D0-3A337A57D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6874"/>
                <a:ext cx="1082352" cy="11006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4D8CB43-4A94-41ED-B4BB-33C1D4A72BE3}"/>
                  </a:ext>
                </a:extLst>
              </p:cNvPr>
              <p:cNvSpPr/>
              <p:nvPr/>
            </p:nvSpPr>
            <p:spPr>
              <a:xfrm>
                <a:off x="2639008" y="2156874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4D8CB43-4A94-41ED-B4BB-33C1D4A72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08" y="2156874"/>
                <a:ext cx="1082352" cy="11006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3892907-F33C-4805-AFCA-431A56FEFF46}"/>
                  </a:ext>
                </a:extLst>
              </p:cNvPr>
              <p:cNvSpPr/>
              <p:nvPr/>
            </p:nvSpPr>
            <p:spPr>
              <a:xfrm>
                <a:off x="4439816" y="2156874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Carol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3892907-F33C-4805-AFCA-431A56FEF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2156874"/>
                <a:ext cx="1082352" cy="11006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BD7F9C-A91E-4016-9E4E-FC57EB9BAEE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20552" y="2707205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8C8BFD-3F68-46C3-86CE-AF372BFF90F2}"/>
              </a:ext>
            </a:extLst>
          </p:cNvPr>
          <p:cNvCxnSpPr/>
          <p:nvPr/>
        </p:nvCxnSpPr>
        <p:spPr>
          <a:xfrm>
            <a:off x="3721360" y="2707205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940B9CAF-4E2B-4E60-90C1-237325EA54F9}"/>
              </a:ext>
            </a:extLst>
          </p:cNvPr>
          <p:cNvCxnSpPr>
            <a:stCxn id="4" idx="4"/>
            <a:endCxn id="6" idx="4"/>
          </p:cNvCxnSpPr>
          <p:nvPr/>
        </p:nvCxnSpPr>
        <p:spPr>
          <a:xfrm rot="16200000" flipH="1">
            <a:off x="3180184" y="1456727"/>
            <a:ext cx="12700" cy="3601616"/>
          </a:xfrm>
          <a:prstGeom prst="curvedConnector3">
            <a:avLst>
              <a:gd name="adj1" fmla="val 52530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D82C995C-4697-4462-AEE1-2D10233A5C45}"/>
              </a:ext>
            </a:extLst>
          </p:cNvPr>
          <p:cNvSpPr/>
          <p:nvPr/>
        </p:nvSpPr>
        <p:spPr>
          <a:xfrm>
            <a:off x="2929801" y="3574717"/>
            <a:ext cx="674928" cy="6463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45757-F3E2-4482-9217-2D8C1F15CF2E}"/>
              </a:ext>
            </a:extLst>
          </p:cNvPr>
          <p:cNvSpPr txBox="1"/>
          <p:nvPr/>
        </p:nvSpPr>
        <p:spPr>
          <a:xfrm>
            <a:off x="2279780" y="3381075"/>
            <a:ext cx="20005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latin typeface="+mj-lt"/>
              </a:rPr>
              <a:t>D</a:t>
            </a:r>
            <a:r>
              <a:rPr lang="en-US" altLang="ko-KR" b="0" i="0" dirty="0">
                <a:latin typeface="+mj-lt"/>
              </a:rPr>
              <a:t>ummy (Can omit)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1736B-479F-4FFA-BBA1-5F8D7196A996}"/>
              </a:ext>
            </a:extLst>
          </p:cNvPr>
          <p:cNvSpPr txBox="1"/>
          <p:nvPr/>
        </p:nvSpPr>
        <p:spPr>
          <a:xfrm>
            <a:off x="924075" y="4277034"/>
            <a:ext cx="471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Graphical model : Formal framework for modeling only direct interaction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4CFBE-0DAB-4A58-ABFB-605444716E86}"/>
              </a:ext>
            </a:extLst>
          </p:cNvPr>
          <p:cNvSpPr txBox="1"/>
          <p:nvPr/>
        </p:nvSpPr>
        <p:spPr>
          <a:xfrm>
            <a:off x="59094" y="5296533"/>
            <a:ext cx="603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can use </a:t>
            </a:r>
            <a:r>
              <a:rPr lang="en-US" altLang="ko-KR" dirty="0">
                <a:solidFill>
                  <a:srgbClr val="FF0000"/>
                </a:solidFill>
              </a:rPr>
              <a:t>less runtime and memory</a:t>
            </a:r>
            <a:r>
              <a:rPr lang="en-US" altLang="ko-KR" dirty="0"/>
              <a:t> by using only interaction represented by edges in the graph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82688A-DB3D-4B85-9509-CE873C301B71}"/>
              </a:ext>
            </a:extLst>
          </p:cNvPr>
          <p:cNvCxnSpPr>
            <a:cxnSpLocks/>
          </p:cNvCxnSpPr>
          <p:nvPr/>
        </p:nvCxnSpPr>
        <p:spPr>
          <a:xfrm>
            <a:off x="6096000" y="2537926"/>
            <a:ext cx="0" cy="332169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706CD7-CC03-4CB0-B4FF-577C6F44D29F}"/>
              </a:ext>
            </a:extLst>
          </p:cNvPr>
          <p:cNvSpPr txBox="1"/>
          <p:nvPr/>
        </p:nvSpPr>
        <p:spPr>
          <a:xfrm>
            <a:off x="6690048" y="2683068"/>
            <a:ext cx="528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Separation of representation of knowledge from learning of knowledge or inference given existing knowledge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238922-08EB-4D93-A82D-38D2D9ECACB9}"/>
              </a:ext>
            </a:extLst>
          </p:cNvPr>
          <p:cNvSpPr txBox="1"/>
          <p:nvPr/>
        </p:nvSpPr>
        <p:spPr>
          <a:xfrm>
            <a:off x="6431905" y="4277034"/>
            <a:ext cx="5673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e.g.) “Learning / inference algorithm for broad classes of graphs” + “Models that capture the relationships we believe are important in our data”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033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00996-4AFB-4766-ADBB-81461571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Considering deep learning as structured generative model with latent variables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40726A-A28B-4CC0-A43D-7D7C26766E82}"/>
                  </a:ext>
                </a:extLst>
              </p:cNvPr>
              <p:cNvSpPr txBox="1"/>
              <p:nvPr/>
            </p:nvSpPr>
            <p:spPr>
              <a:xfrm>
                <a:off x="679579" y="2123827"/>
                <a:ext cx="11039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Given observed (“visible”) variables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dirty="0"/>
                  <a:t>, accurately capture the distribution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important</a:t>
                </a:r>
              </a:p>
              <a:p>
                <a:r>
                  <a:rPr lang="en-US" altLang="ko-KR" dirty="0"/>
                  <a:t>    (Different elements of v are highly dependent on each other → </a:t>
                </a:r>
                <a:r>
                  <a:rPr lang="en-US" altLang="ko-KR" i="1" dirty="0"/>
                  <a:t>Learning about dependencies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40726A-A28B-4CC0-A43D-7D7C26766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79" y="2123827"/>
                <a:ext cx="11039670" cy="646331"/>
              </a:xfrm>
              <a:prstGeom prst="rect">
                <a:avLst/>
              </a:prstGeom>
              <a:blipFill>
                <a:blip r:embed="rId2"/>
                <a:stretch>
                  <a:fillRect l="-33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809AE72-BC1D-4BE3-B93E-C4DB32B40397}"/>
                  </a:ext>
                </a:extLst>
              </p:cNvPr>
              <p:cNvSpPr/>
              <p:nvPr/>
            </p:nvSpPr>
            <p:spPr>
              <a:xfrm>
                <a:off x="7173689" y="3235089"/>
                <a:ext cx="925285" cy="9502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809AE72-BC1D-4BE3-B93E-C4DB32B40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89" y="3235089"/>
                <a:ext cx="925285" cy="95022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9403ADD1-1940-4251-B395-7FFA85C9D3E3}"/>
                  </a:ext>
                </a:extLst>
              </p:cNvPr>
              <p:cNvSpPr/>
              <p:nvPr/>
            </p:nvSpPr>
            <p:spPr>
              <a:xfrm>
                <a:off x="8629265" y="3235089"/>
                <a:ext cx="925285" cy="9502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9403ADD1-1940-4251-B395-7FFA85C9D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265" y="3235089"/>
                <a:ext cx="925285" cy="9502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91A33AE-5B50-4823-9145-4588071C903F}"/>
                  </a:ext>
                </a:extLst>
              </p:cNvPr>
              <p:cNvSpPr/>
              <p:nvPr/>
            </p:nvSpPr>
            <p:spPr>
              <a:xfrm>
                <a:off x="10084841" y="3235089"/>
                <a:ext cx="925285" cy="9502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91A33AE-5B50-4823-9145-4588071C9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841" y="3235089"/>
                <a:ext cx="925285" cy="9502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215B0B9-FC57-40A3-8D28-A932F9967493}"/>
                  </a:ext>
                </a:extLst>
              </p:cNvPr>
              <p:cNvSpPr/>
              <p:nvPr/>
            </p:nvSpPr>
            <p:spPr>
              <a:xfrm>
                <a:off x="6557871" y="4849285"/>
                <a:ext cx="925285" cy="9502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215B0B9-FC57-40A3-8D28-A932F9967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71" y="4849285"/>
                <a:ext cx="925285" cy="95022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76F0BC4-737E-46CD-8F39-47BEA2C4CE21}"/>
                  </a:ext>
                </a:extLst>
              </p:cNvPr>
              <p:cNvSpPr/>
              <p:nvPr/>
            </p:nvSpPr>
            <p:spPr>
              <a:xfrm>
                <a:off x="8006709" y="4849285"/>
                <a:ext cx="925285" cy="9502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76F0BC4-737E-46CD-8F39-47BEA2C4C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09" y="4849285"/>
                <a:ext cx="925285" cy="95022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7C8A5C1-C18E-4411-8131-6DE3B89A4A4C}"/>
                  </a:ext>
                </a:extLst>
              </p:cNvPr>
              <p:cNvSpPr/>
              <p:nvPr/>
            </p:nvSpPr>
            <p:spPr>
              <a:xfrm>
                <a:off x="9455547" y="4849285"/>
                <a:ext cx="925285" cy="9502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7C8A5C1-C18E-4411-8131-6DE3B89A4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547" y="4849285"/>
                <a:ext cx="925285" cy="95022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7000F42-CE1F-4BC7-9D32-7D76893431D6}"/>
                  </a:ext>
                </a:extLst>
              </p:cNvPr>
              <p:cNvSpPr/>
              <p:nvPr/>
            </p:nvSpPr>
            <p:spPr>
              <a:xfrm>
                <a:off x="10904386" y="4849285"/>
                <a:ext cx="925285" cy="9502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7000F42-CE1F-4BC7-9D32-7D7689343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386" y="4849285"/>
                <a:ext cx="925285" cy="95022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68F19D-B363-4ED7-A6A1-A72D8923EFDB}"/>
              </a:ext>
            </a:extLst>
          </p:cNvPr>
          <p:cNvSpPr/>
          <p:nvPr/>
        </p:nvSpPr>
        <p:spPr>
          <a:xfrm>
            <a:off x="7094375" y="3203297"/>
            <a:ext cx="4018385" cy="1090697"/>
          </a:xfrm>
          <a:prstGeom prst="roundRect">
            <a:avLst/>
          </a:prstGeom>
          <a:solidFill>
            <a:srgbClr val="FFE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E3CA3-F906-427B-8EB8-57ABB2F1E9D6}"/>
              </a:ext>
            </a:extLst>
          </p:cNvPr>
          <p:cNvSpPr txBox="1"/>
          <p:nvPr/>
        </p:nvSpPr>
        <p:spPr>
          <a:xfrm>
            <a:off x="914602" y="3142347"/>
            <a:ext cx="42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Deep leaning : learning dependencies by “hidden” (latent) variables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EDCFD7-26AF-4319-87C8-C8431E26E332}"/>
              </a:ext>
            </a:extLst>
          </p:cNvPr>
          <p:cNvCxnSpPr>
            <a:stCxn id="8" idx="0"/>
          </p:cNvCxnSpPr>
          <p:nvPr/>
        </p:nvCxnSpPr>
        <p:spPr>
          <a:xfrm flipV="1">
            <a:off x="7020514" y="4185310"/>
            <a:ext cx="537282" cy="66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A926D5-3DEA-440F-8A71-3DFDDCDECC9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733781" y="4185310"/>
            <a:ext cx="735571" cy="66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B16D54-308D-4D6B-B0B2-E6E9CAB904A2}"/>
              </a:ext>
            </a:extLst>
          </p:cNvPr>
          <p:cNvCxnSpPr>
            <a:cxnSpLocks/>
          </p:cNvCxnSpPr>
          <p:nvPr/>
        </p:nvCxnSpPr>
        <p:spPr>
          <a:xfrm flipH="1" flipV="1">
            <a:off x="9302371" y="4185309"/>
            <a:ext cx="600272" cy="66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74B658-44DC-42B6-AB5A-596C3A66C54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469352" y="4185309"/>
            <a:ext cx="462641" cy="66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34CEDF-C35F-4AF1-AB5D-BDA26F4FCDF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918190" y="4185309"/>
            <a:ext cx="508006" cy="66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FD8CB3-BB9E-4FE2-829A-D3CE2D37C52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99014" y="4185309"/>
            <a:ext cx="568015" cy="66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E899BB5-3681-4400-A85B-9783E26B72E2}"/>
              </a:ext>
            </a:extLst>
          </p:cNvPr>
          <p:cNvSpPr/>
          <p:nvPr/>
        </p:nvSpPr>
        <p:spPr>
          <a:xfrm>
            <a:off x="6849070" y="4087844"/>
            <a:ext cx="4748881" cy="950221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FB2C39-BA31-440C-AF2F-A946DFDB3894}"/>
              </a:ext>
            </a:extLst>
          </p:cNvPr>
          <p:cNvSpPr txBox="1"/>
          <p:nvPr/>
        </p:nvSpPr>
        <p:spPr>
          <a:xfrm>
            <a:off x="6172396" y="6003789"/>
            <a:ext cx="58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Graph structure efficiently capture such dependencies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1DF626-0DD1-497D-9D21-82031DBBF811}"/>
              </a:ext>
            </a:extLst>
          </p:cNvPr>
          <p:cNvSpPr txBox="1"/>
          <p:nvPr/>
        </p:nvSpPr>
        <p:spPr>
          <a:xfrm>
            <a:off x="513586" y="4628245"/>
            <a:ext cx="508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Latent variables instead of adaptive structure avoids complex 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A3765-559B-4A1B-BCA2-933EB88E2514}"/>
                  </a:ext>
                </a:extLst>
              </p:cNvPr>
              <p:cNvSpPr txBox="1"/>
              <p:nvPr/>
            </p:nvSpPr>
            <p:spPr>
              <a:xfrm>
                <a:off x="513586" y="5466088"/>
                <a:ext cx="5083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Latent variables provide an representation of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dirty="0"/>
                  <a:t> via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ko-KR" dirty="0"/>
                  <a:t>, which provides feature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A3765-559B-4A1B-BCA2-933EB88E2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6" y="5466088"/>
                <a:ext cx="5083571" cy="646331"/>
              </a:xfrm>
              <a:prstGeom prst="rect">
                <a:avLst/>
              </a:prstGeom>
              <a:blipFill>
                <a:blip r:embed="rId10"/>
                <a:stretch>
                  <a:fillRect l="-719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5D0A16-CD07-4639-BE31-A506ABD45FA5}"/>
                  </a:ext>
                </a:extLst>
              </p:cNvPr>
              <p:cNvSpPr txBox="1"/>
              <p:nvPr/>
            </p:nvSpPr>
            <p:spPr>
              <a:xfrm>
                <a:off x="672207" y="3837701"/>
                <a:ext cx="4748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e.g.)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dirty="0"/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5D0A16-CD07-4639-BE31-A506ABD4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7" y="3837701"/>
                <a:ext cx="4748880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156E3E-453F-4967-9D4F-D9DD85DFC453}"/>
                  </a:ext>
                </a:extLst>
              </p:cNvPr>
              <p:cNvSpPr txBox="1"/>
              <p:nvPr/>
            </p:nvSpPr>
            <p:spPr>
              <a:xfrm>
                <a:off x="386034" y="6201743"/>
                <a:ext cx="5338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e.g.)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0" dirty="0">
                    <a:latin typeface="+mj-lt"/>
                  </a:rPr>
                  <a:t>or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argma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→</a:t>
                </a:r>
                <a:r>
                  <a:rPr lang="en-US" altLang="ko-KR" dirty="0"/>
                  <a:t>inference problem</a:t>
                </a:r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156E3E-453F-4967-9D4F-D9DD85DF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4" y="6201743"/>
                <a:ext cx="5338674" cy="369332"/>
              </a:xfrm>
              <a:prstGeom prst="rect">
                <a:avLst/>
              </a:prstGeom>
              <a:blipFill>
                <a:blip r:embed="rId12"/>
                <a:stretch>
                  <a:fillRect l="-685" t="-8197" r="-79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7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FBBB9-DB99-402B-B38D-D45E2793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Deep graphical models versus traditional graphical models</a:t>
            </a:r>
            <a:endParaRPr lang="ko-KR" altLang="en-US" sz="28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478A6CD-E093-4D96-ADC9-4AF3F676BB72}"/>
              </a:ext>
            </a:extLst>
          </p:cNvPr>
          <p:cNvCxnSpPr>
            <a:cxnSpLocks/>
          </p:cNvCxnSpPr>
          <p:nvPr/>
        </p:nvCxnSpPr>
        <p:spPr>
          <a:xfrm>
            <a:off x="6096000" y="1884784"/>
            <a:ext cx="0" cy="39748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5D7960-C3C3-4A0B-B019-58448DAF94C3}"/>
              </a:ext>
            </a:extLst>
          </p:cNvPr>
          <p:cNvSpPr txBox="1"/>
          <p:nvPr/>
        </p:nvSpPr>
        <p:spPr>
          <a:xfrm>
            <a:off x="703684" y="1884784"/>
            <a:ext cx="45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dirty="0"/>
              <a:t>Deep graphical models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E659D-ACA7-42A4-9EA7-63E23D6B912B}"/>
              </a:ext>
            </a:extLst>
          </p:cNvPr>
          <p:cNvSpPr txBox="1"/>
          <p:nvPr/>
        </p:nvSpPr>
        <p:spPr>
          <a:xfrm>
            <a:off x="6923703" y="1884784"/>
            <a:ext cx="45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dirty="0"/>
              <a:t>Traditional graphical models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9148C-3605-4A83-97E3-9D38B243651E}"/>
              </a:ext>
            </a:extLst>
          </p:cNvPr>
          <p:cNvSpPr txBox="1"/>
          <p:nvPr/>
        </p:nvSpPr>
        <p:spPr>
          <a:xfrm>
            <a:off x="723121" y="2500604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 lot of latent (“hidden”) variables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0F102-1206-478C-8FC7-AD211016A1CA}"/>
              </a:ext>
            </a:extLst>
          </p:cNvPr>
          <p:cNvSpPr txBox="1"/>
          <p:nvPr/>
        </p:nvSpPr>
        <p:spPr>
          <a:xfrm>
            <a:off x="6417904" y="2500604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Few latent (“hidden”) variables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5A1C0-3548-406B-8804-C887C6064C2B}"/>
              </a:ext>
            </a:extLst>
          </p:cNvPr>
          <p:cNvSpPr txBox="1"/>
          <p:nvPr/>
        </p:nvSpPr>
        <p:spPr>
          <a:xfrm>
            <a:off x="723120" y="3244334"/>
            <a:ext cx="483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Does not intend for the latent variables to take on any specific semantics</a:t>
            </a:r>
          </a:p>
          <a:p>
            <a:r>
              <a:rPr lang="en-US" altLang="ko-KR" dirty="0"/>
              <a:t>    (Usually not easy to interpret)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0F497-FE26-40FC-AC09-BDDACC73D86C}"/>
              </a:ext>
            </a:extLst>
          </p:cNvPr>
          <p:cNvSpPr txBox="1"/>
          <p:nvPr/>
        </p:nvSpPr>
        <p:spPr>
          <a:xfrm>
            <a:off x="6417904" y="3244334"/>
            <a:ext cx="569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Designed with some specific semantics in mind (e.g. : the disease causing a patient’s symptoms)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7B1C1-C7B8-403E-AFEF-F3C0E895564B}"/>
              </a:ext>
            </a:extLst>
          </p:cNvPr>
          <p:cNvSpPr txBox="1"/>
          <p:nvPr/>
        </p:nvSpPr>
        <p:spPr>
          <a:xfrm>
            <a:off x="723120" y="4542062"/>
            <a:ext cx="483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Dense connection</a:t>
            </a:r>
          </a:p>
          <a:p>
            <a:r>
              <a:rPr lang="en-US" altLang="ko-KR" dirty="0"/>
              <a:t>(Inference is intractable → Gibbs sampling &amp; variational inference)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5B1DE-FAAC-49B1-9A20-622D1BC775DF}"/>
              </a:ext>
            </a:extLst>
          </p:cNvPr>
          <p:cNvSpPr txBox="1"/>
          <p:nvPr/>
        </p:nvSpPr>
        <p:spPr>
          <a:xfrm>
            <a:off x="6417904" y="4542062"/>
            <a:ext cx="483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Sparse connection</a:t>
            </a:r>
          </a:p>
          <a:p>
            <a:r>
              <a:rPr lang="en-US" altLang="ko-KR" dirty="0"/>
              <a:t>(Loopy belief propagation)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87A07-86DA-4601-B896-5FE81AE29EF3}"/>
              </a:ext>
            </a:extLst>
          </p:cNvPr>
          <p:cNvSpPr txBox="1"/>
          <p:nvPr/>
        </p:nvSpPr>
        <p:spPr>
          <a:xfrm>
            <a:off x="669079" y="6025442"/>
            <a:ext cx="1083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Rather than simplifying the model until all quantities we might want can be computed exactly, </a:t>
            </a:r>
          </a:p>
          <a:p>
            <a:r>
              <a:rPr lang="en-US" altLang="ko-KR" dirty="0"/>
              <a:t>    we increase the power of the model until it is just barely possible to train or use)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89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9063A-56DE-4C0E-A690-A7B1CD22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Example : The Restricted Boltzmann machine (RBM)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0D435-AB17-4310-9E87-06685BDDC3BB}"/>
              </a:ext>
            </a:extLst>
          </p:cNvPr>
          <p:cNvSpPr txBox="1"/>
          <p:nvPr/>
        </p:nvSpPr>
        <p:spPr>
          <a:xfrm>
            <a:off x="703684" y="1884784"/>
            <a:ext cx="72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RBM is not itself a deep model (single layer of latent variables), but it can be used to build many deeper models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E305D-1376-43A5-A037-B622F9F9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9" y="2803182"/>
            <a:ext cx="5738521" cy="2674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8401F3-5C02-4656-8399-435C7A296C4C}"/>
                  </a:ext>
                </a:extLst>
              </p:cNvPr>
              <p:cNvSpPr txBox="1"/>
              <p:nvPr/>
            </p:nvSpPr>
            <p:spPr>
              <a:xfrm>
                <a:off x="114879" y="5635690"/>
                <a:ext cx="588781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Direct interactions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and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does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not exist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8401F3-5C02-4656-8399-435C7A296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9" y="5635690"/>
                <a:ext cx="5887811" cy="391646"/>
              </a:xfrm>
              <a:prstGeom prst="rect">
                <a:avLst/>
              </a:prstGeom>
              <a:blipFill>
                <a:blip r:embed="rId3"/>
                <a:stretch>
                  <a:fillRect l="-725" t="-9231" r="-207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97784E-958E-43B7-9722-C5768B6553E4}"/>
                  </a:ext>
                </a:extLst>
              </p:cNvPr>
              <p:cNvSpPr txBox="1"/>
              <p:nvPr/>
            </p:nvSpPr>
            <p:spPr>
              <a:xfrm>
                <a:off x="114879" y="6185661"/>
                <a:ext cx="588781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Direct interactions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and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does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not exist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97784E-958E-43B7-9722-C5768B655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9" y="6185661"/>
                <a:ext cx="5887811" cy="391646"/>
              </a:xfrm>
              <a:prstGeom prst="rect">
                <a:avLst/>
              </a:prstGeom>
              <a:blipFill>
                <a:blip r:embed="rId4"/>
                <a:stretch>
                  <a:fillRect l="-725" t="-10938" r="-41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4DE60D-7766-459E-8E0A-C39E9114EA78}"/>
                  </a:ext>
                </a:extLst>
              </p:cNvPr>
              <p:cNvSpPr txBox="1"/>
              <p:nvPr/>
            </p:nvSpPr>
            <p:spPr>
              <a:xfrm>
                <a:off x="6682496" y="2550570"/>
                <a:ext cx="3588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𝑾𝒉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4DE60D-7766-459E-8E0A-C39E9114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96" y="2550570"/>
                <a:ext cx="3588034" cy="307777"/>
              </a:xfrm>
              <a:prstGeom prst="rect">
                <a:avLst/>
              </a:prstGeom>
              <a:blipFill>
                <a:blip r:embed="rId5"/>
                <a:stretch>
                  <a:fillRect l="-679" r="-1019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A8A29D-0D24-4F81-86E2-3D5799D41B9E}"/>
                  </a:ext>
                </a:extLst>
              </p:cNvPr>
              <p:cNvSpPr txBox="1"/>
              <p:nvPr/>
            </p:nvSpPr>
            <p:spPr>
              <a:xfrm>
                <a:off x="7271888" y="3211483"/>
                <a:ext cx="2213811" cy="51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A8A29D-0D24-4F81-86E2-3D5799D4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8" y="3211483"/>
                <a:ext cx="2213811" cy="512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69B9F5-CB84-4B14-881F-51187324C330}"/>
                  </a:ext>
                </a:extLst>
              </p:cNvPr>
              <p:cNvSpPr txBox="1"/>
              <p:nvPr/>
            </p:nvSpPr>
            <p:spPr>
              <a:xfrm>
                <a:off x="7277434" y="3948668"/>
                <a:ext cx="2202719" cy="51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69B9F5-CB84-4B14-881F-51187324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34" y="3948668"/>
                <a:ext cx="2202719" cy="512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F8B6-A2B9-4E78-83FE-DA2B6BDB048C}"/>
                  </a:ext>
                </a:extLst>
              </p:cNvPr>
              <p:cNvSpPr txBox="1"/>
              <p:nvPr/>
            </p:nvSpPr>
            <p:spPr>
              <a:xfrm>
                <a:off x="6682496" y="4639198"/>
                <a:ext cx="2988639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F8B6-A2B9-4E78-83FE-DA2B6BDB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96" y="4639198"/>
                <a:ext cx="2988639" cy="294824"/>
              </a:xfrm>
              <a:prstGeom prst="rect">
                <a:avLst/>
              </a:prstGeom>
              <a:blipFill>
                <a:blip r:embed="rId8"/>
                <a:stretch>
                  <a:fillRect l="-816" r="-2041" b="-3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EE646F-2689-47F8-B32C-3DD2CAA5CE21}"/>
                  </a:ext>
                </a:extLst>
              </p:cNvPr>
              <p:cNvSpPr txBox="1"/>
              <p:nvPr/>
            </p:nvSpPr>
            <p:spPr>
              <a:xfrm>
                <a:off x="6682496" y="5007967"/>
                <a:ext cx="338214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EE646F-2689-47F8-B32C-3DD2CAA5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96" y="5007967"/>
                <a:ext cx="3382144" cy="289182"/>
              </a:xfrm>
              <a:prstGeom prst="rect">
                <a:avLst/>
              </a:prstGeom>
              <a:blipFill>
                <a:blip r:embed="rId9"/>
                <a:stretch>
                  <a:fillRect t="-2128" r="-541" b="-31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F98FB-E389-496B-BC9F-06F8621C8E6A}"/>
                  </a:ext>
                </a:extLst>
              </p:cNvPr>
              <p:cNvSpPr txBox="1"/>
              <p:nvPr/>
            </p:nvSpPr>
            <p:spPr>
              <a:xfrm>
                <a:off x="7275575" y="5874443"/>
                <a:ext cx="2206437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F98FB-E389-496B-BC9F-06F8621C8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75" y="5874443"/>
                <a:ext cx="2206437" cy="6048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53EED39-C2DA-400D-8A05-4ABDBB136720}"/>
              </a:ext>
            </a:extLst>
          </p:cNvPr>
          <p:cNvSpPr/>
          <p:nvPr/>
        </p:nvSpPr>
        <p:spPr>
          <a:xfrm>
            <a:off x="9873113" y="4114800"/>
            <a:ext cx="511858" cy="5121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EAF0E-D64D-4FE8-AA0D-EF0232FBB932}"/>
              </a:ext>
            </a:extLst>
          </p:cNvPr>
          <p:cNvSpPr txBox="1"/>
          <p:nvPr/>
        </p:nvSpPr>
        <p:spPr>
          <a:xfrm>
            <a:off x="10506269" y="3909199"/>
            <a:ext cx="147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Efficient Gibbs sampling 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688CEF6-0A13-4E6C-9D42-B1DE24DAFEB5}"/>
              </a:ext>
            </a:extLst>
          </p:cNvPr>
          <p:cNvSpPr/>
          <p:nvPr/>
        </p:nvSpPr>
        <p:spPr>
          <a:xfrm>
            <a:off x="9873113" y="5942306"/>
            <a:ext cx="511858" cy="5121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D4C25-144A-486B-8000-12E20412ECC0}"/>
              </a:ext>
            </a:extLst>
          </p:cNvPr>
          <p:cNvSpPr txBox="1"/>
          <p:nvPr/>
        </p:nvSpPr>
        <p:spPr>
          <a:xfrm>
            <a:off x="10506269" y="5832958"/>
            <a:ext cx="147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Efficient derivatives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A6CCCA-F324-4110-B9ED-808EF2416E40}"/>
              </a:ext>
            </a:extLst>
          </p:cNvPr>
          <p:cNvSpPr/>
          <p:nvPr/>
        </p:nvSpPr>
        <p:spPr>
          <a:xfrm>
            <a:off x="10511815" y="3723611"/>
            <a:ext cx="1517620" cy="2973154"/>
          </a:xfrm>
          <a:prstGeom prst="roundRect">
            <a:avLst/>
          </a:prstGeom>
          <a:solidFill>
            <a:srgbClr val="FFE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689738-945E-4DDC-8F68-604F489D796E}"/>
              </a:ext>
            </a:extLst>
          </p:cNvPr>
          <p:cNvSpPr txBox="1"/>
          <p:nvPr/>
        </p:nvSpPr>
        <p:spPr>
          <a:xfrm>
            <a:off x="10496840" y="3173125"/>
            <a:ext cx="1517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Make training convenient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59A649-C08B-441A-BAB8-CBCC3811B8CF}"/>
                  </a:ext>
                </a:extLst>
              </p:cNvPr>
              <p:cNvSpPr txBox="1"/>
              <p:nvPr/>
            </p:nvSpPr>
            <p:spPr>
              <a:xfrm>
                <a:off x="7725649" y="2115930"/>
                <a:ext cx="2771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59A649-C08B-441A-BAB8-CBCC3811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49" y="2115930"/>
                <a:ext cx="2771191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C94C24-C8C6-4B26-962D-8FD2AEA0AD77}"/>
                  </a:ext>
                </a:extLst>
              </p:cNvPr>
              <p:cNvSpPr txBox="1"/>
              <p:nvPr/>
            </p:nvSpPr>
            <p:spPr>
              <a:xfrm>
                <a:off x="6682496" y="5357394"/>
                <a:ext cx="2736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=1/(1+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C94C24-C8C6-4B26-962D-8FD2AEA0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96" y="5357394"/>
                <a:ext cx="2736390" cy="276999"/>
              </a:xfrm>
              <a:prstGeom prst="rect">
                <a:avLst/>
              </a:prstGeom>
              <a:blipFill>
                <a:blip r:embed="rId12"/>
                <a:stretch>
                  <a:fillRect l="-1114" r="-222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82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3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67BF1-EA6E-4752-9B61-55FDA80C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The probability model need to do a expensive task which is not feasible without structure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E56CA-46FA-44DE-94C2-D422D2831AAC}"/>
              </a:ext>
            </a:extLst>
          </p:cNvPr>
          <p:cNvSpPr txBox="1"/>
          <p:nvPr/>
        </p:nvSpPr>
        <p:spPr>
          <a:xfrm>
            <a:off x="1548880" y="2304660"/>
            <a:ext cx="25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Density</a:t>
            </a:r>
            <a:r>
              <a:rPr lang="ko-KR" altLang="en-US" dirty="0"/>
              <a:t> </a:t>
            </a:r>
            <a:r>
              <a:rPr lang="en-US" altLang="ko-KR" dirty="0"/>
              <a:t>estimation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4675-9C09-4AF0-8B36-DD4F9C632013}"/>
              </a:ext>
            </a:extLst>
          </p:cNvPr>
          <p:cNvSpPr txBox="1"/>
          <p:nvPr/>
        </p:nvSpPr>
        <p:spPr>
          <a:xfrm>
            <a:off x="1548880" y="2981968"/>
            <a:ext cx="25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Denoising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74882-A898-4C88-9635-B4424BC2E35B}"/>
              </a:ext>
            </a:extLst>
          </p:cNvPr>
          <p:cNvSpPr txBox="1"/>
          <p:nvPr/>
        </p:nvSpPr>
        <p:spPr>
          <a:xfrm>
            <a:off x="1548880" y="3659276"/>
            <a:ext cx="33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Missing value imputation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3BB76-2444-4163-B130-9C85B3120349}"/>
              </a:ext>
            </a:extLst>
          </p:cNvPr>
          <p:cNvSpPr txBox="1"/>
          <p:nvPr/>
        </p:nvSpPr>
        <p:spPr>
          <a:xfrm>
            <a:off x="1548880" y="4336585"/>
            <a:ext cx="23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027173C-2FCC-4C72-A46F-EBE2831F020C}"/>
              </a:ext>
            </a:extLst>
          </p:cNvPr>
          <p:cNvSpPr/>
          <p:nvPr/>
        </p:nvSpPr>
        <p:spPr>
          <a:xfrm>
            <a:off x="1231641" y="2080724"/>
            <a:ext cx="3816220" cy="29578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4D8A0-DCF2-4FCE-837E-0774E234763F}"/>
              </a:ext>
            </a:extLst>
          </p:cNvPr>
          <p:cNvSpPr txBox="1"/>
          <p:nvPr/>
        </p:nvSpPr>
        <p:spPr>
          <a:xfrm>
            <a:off x="424541" y="5346504"/>
            <a:ext cx="561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Common tasks</a:t>
            </a:r>
            <a:r>
              <a:rPr lang="ko-KR" altLang="en-US" dirty="0"/>
              <a:t> </a:t>
            </a:r>
            <a:r>
              <a:rPr lang="en-US" altLang="ko-KR" dirty="0"/>
              <a:t>which require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 complete understanding of the entire structure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EA3A4F0-749A-4878-8B6C-F094FB792AE3}"/>
              </a:ext>
            </a:extLst>
          </p:cNvPr>
          <p:cNvSpPr/>
          <p:nvPr/>
        </p:nvSpPr>
        <p:spPr>
          <a:xfrm>
            <a:off x="513184" y="6147639"/>
            <a:ext cx="783772" cy="2985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F5A25-F212-4373-8600-756A085E20DD}"/>
              </a:ext>
            </a:extLst>
          </p:cNvPr>
          <p:cNvSpPr txBox="1"/>
          <p:nvPr/>
        </p:nvSpPr>
        <p:spPr>
          <a:xfrm>
            <a:off x="1096343" y="6094314"/>
            <a:ext cx="21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Expensive!!!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701EF9-DADA-4509-AF4C-DB55443887CF}"/>
                  </a:ext>
                </a:extLst>
              </p:cNvPr>
              <p:cNvSpPr txBox="1"/>
              <p:nvPr/>
            </p:nvSpPr>
            <p:spPr>
              <a:xfrm>
                <a:off x="6634062" y="2069112"/>
                <a:ext cx="5057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Random vector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701EF9-DADA-4509-AF4C-DB5544388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62" y="2069112"/>
                <a:ext cx="5057192" cy="369332"/>
              </a:xfrm>
              <a:prstGeom prst="rect">
                <a:avLst/>
              </a:prstGeom>
              <a:blipFill>
                <a:blip r:embed="rId2"/>
                <a:stretch>
                  <a:fillRect l="-96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5939AE-2ED4-430F-967A-ED6527BC7371}"/>
                  </a:ext>
                </a:extLst>
              </p:cNvPr>
              <p:cNvSpPr txBox="1"/>
              <p:nvPr/>
            </p:nvSpPr>
            <p:spPr>
              <a:xfrm>
                <a:off x="6634062" y="2522418"/>
                <a:ext cx="505719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can take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values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5939AE-2ED4-430F-967A-ED6527BC7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62" y="2522418"/>
                <a:ext cx="5057192" cy="374526"/>
              </a:xfrm>
              <a:prstGeom prst="rect">
                <a:avLst/>
              </a:prstGeom>
              <a:blipFill>
                <a:blip r:embed="rId3"/>
                <a:stretch>
                  <a:fillRect l="-964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5EE8AB8-5390-42D6-8E1A-9243C92B2104}"/>
              </a:ext>
            </a:extLst>
          </p:cNvPr>
          <p:cNvSpPr/>
          <p:nvPr/>
        </p:nvSpPr>
        <p:spPr>
          <a:xfrm>
            <a:off x="6749139" y="3068442"/>
            <a:ext cx="783772" cy="2985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B28A4B-FB91-454B-8423-84D05F2E9687}"/>
                  </a:ext>
                </a:extLst>
              </p:cNvPr>
              <p:cNvSpPr txBox="1"/>
              <p:nvPr/>
            </p:nvSpPr>
            <p:spPr>
              <a:xfrm>
                <a:off x="7532911" y="3005766"/>
                <a:ext cx="12098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B28A4B-FB91-454B-8423-84D05F2E9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911" y="3005766"/>
                <a:ext cx="12098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97169D1-AA66-451D-AA44-C80FAF351480}"/>
              </a:ext>
            </a:extLst>
          </p:cNvPr>
          <p:cNvSpPr/>
          <p:nvPr/>
        </p:nvSpPr>
        <p:spPr>
          <a:xfrm>
            <a:off x="6749139" y="3727744"/>
            <a:ext cx="783772" cy="2985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12F789-5192-41BB-96A8-648F28F141F8}"/>
                  </a:ext>
                </a:extLst>
              </p:cNvPr>
              <p:cNvSpPr txBox="1"/>
              <p:nvPr/>
            </p:nvSpPr>
            <p:spPr>
              <a:xfrm>
                <a:off x="7719523" y="3665068"/>
                <a:ext cx="41583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Naively,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parameters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12F789-5192-41BB-96A8-648F28F14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523" y="3665068"/>
                <a:ext cx="4158343" cy="400110"/>
              </a:xfrm>
              <a:prstGeom prst="rect">
                <a:avLst/>
              </a:prstGeom>
              <a:blipFill>
                <a:blip r:embed="rId5"/>
                <a:stretch>
                  <a:fillRect l="-1466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69015A6-5272-4F83-A9C3-3B159CFA6C1F}"/>
              </a:ext>
            </a:extLst>
          </p:cNvPr>
          <p:cNvSpPr txBox="1"/>
          <p:nvPr/>
        </p:nvSpPr>
        <p:spPr>
          <a:xfrm>
            <a:off x="7445824" y="4379140"/>
            <a:ext cx="25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62B04-B4FC-4936-B89C-46571065F0E6}"/>
              </a:ext>
            </a:extLst>
          </p:cNvPr>
          <p:cNvSpPr txBox="1"/>
          <p:nvPr/>
        </p:nvSpPr>
        <p:spPr>
          <a:xfrm>
            <a:off x="7445824" y="4871200"/>
            <a:ext cx="259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Needed amount of training data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8415E-812D-4D34-8733-3D7614404548}"/>
              </a:ext>
            </a:extLst>
          </p:cNvPr>
          <p:cNvSpPr txBox="1"/>
          <p:nvPr/>
        </p:nvSpPr>
        <p:spPr>
          <a:xfrm>
            <a:off x="7445824" y="5646339"/>
            <a:ext cx="25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Runtime</a:t>
            </a:r>
            <a:endParaRPr lang="ko-KR" altLang="en-US" dirty="0"/>
          </a:p>
        </p:txBody>
      </p:sp>
      <p:pic>
        <p:nvPicPr>
          <p:cNvPr id="23" name="그래픽 22" descr="단색 채워진 슬픈 얼굴">
            <a:extLst>
              <a:ext uri="{FF2B5EF4-FFF2-40B4-BE49-F238E27FC236}">
                <a16:creationId xmlns:a16="http://schemas.microsoft.com/office/drawing/2014/main" id="{9B0E230F-BC17-42DE-B44D-6F28D9803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0127" y="474847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E3862F-9D99-4B52-8180-BD46BF0F941E}"/>
              </a:ext>
            </a:extLst>
          </p:cNvPr>
          <p:cNvSpPr txBox="1"/>
          <p:nvPr/>
        </p:nvSpPr>
        <p:spPr>
          <a:xfrm rot="20011667">
            <a:off x="8740308" y="3976699"/>
            <a:ext cx="32913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Do we really need all of it?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67BF1-EA6E-4752-9B61-55FDA80C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When we consider only </a:t>
            </a:r>
            <a:r>
              <a:rPr lang="en-US" altLang="ko-KR" sz="3200" b="1" i="1" dirty="0"/>
              <a:t>direct </a:t>
            </a:r>
            <a:r>
              <a:rPr lang="en-US" altLang="ko-KR" sz="3200" b="1" dirty="0"/>
              <a:t>interaction </a:t>
            </a:r>
            <a:br>
              <a:rPr lang="en-US" altLang="ko-KR" sz="3200" b="1" dirty="0"/>
            </a:br>
            <a:r>
              <a:rPr lang="en-US" altLang="ko-KR" sz="3200" b="1" dirty="0"/>
              <a:t>between variables, models become simpler</a:t>
            </a:r>
            <a:endParaRPr lang="ko-KR" altLang="en-US" sz="3200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232914-0378-4FF3-B237-0ECB6E22A5B5}"/>
              </a:ext>
            </a:extLst>
          </p:cNvPr>
          <p:cNvSpPr txBox="1"/>
          <p:nvPr/>
        </p:nvSpPr>
        <p:spPr>
          <a:xfrm>
            <a:off x="278360" y="1725711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How about considering only direct interaction?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91ED63-40FE-45B9-B1BA-C554A70C704C}"/>
              </a:ext>
            </a:extLst>
          </p:cNvPr>
          <p:cNvSpPr/>
          <p:nvPr/>
        </p:nvSpPr>
        <p:spPr>
          <a:xfrm>
            <a:off x="744891" y="2473215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95BC76-53B3-4408-8012-A6C8F8C69D71}"/>
              </a:ext>
            </a:extLst>
          </p:cNvPr>
          <p:cNvSpPr/>
          <p:nvPr/>
        </p:nvSpPr>
        <p:spPr>
          <a:xfrm>
            <a:off x="2545699" y="2473215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7A69A9-0AEB-4CEF-B42E-F9AA4780F0D3}"/>
              </a:ext>
            </a:extLst>
          </p:cNvPr>
          <p:cNvSpPr/>
          <p:nvPr/>
        </p:nvSpPr>
        <p:spPr>
          <a:xfrm>
            <a:off x="4346507" y="2473215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Carol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7D7BB-A899-4630-88A5-16617B3AA794}"/>
              </a:ext>
            </a:extLst>
          </p:cNvPr>
          <p:cNvSpPr txBox="1"/>
          <p:nvPr/>
        </p:nvSpPr>
        <p:spPr>
          <a:xfrm>
            <a:off x="645360" y="212911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runner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F409D6-68F6-4DF3-A488-A3F9D1421742}"/>
              </a:ext>
            </a:extLst>
          </p:cNvPr>
          <p:cNvSpPr txBox="1"/>
          <p:nvPr/>
        </p:nvSpPr>
        <p:spPr>
          <a:xfrm>
            <a:off x="2460169" y="2129111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runner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061CCA-1949-4AE2-A49C-508B2A7307FD}"/>
              </a:ext>
            </a:extLst>
          </p:cNvPr>
          <p:cNvSpPr txBox="1"/>
          <p:nvPr/>
        </p:nvSpPr>
        <p:spPr>
          <a:xfrm>
            <a:off x="4250076" y="212911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runner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5113619-0EA3-456E-90A1-0464BD2D497F}"/>
              </a:ext>
            </a:extLst>
          </p:cNvPr>
          <p:cNvCxnSpPr/>
          <p:nvPr/>
        </p:nvCxnSpPr>
        <p:spPr>
          <a:xfrm>
            <a:off x="1279841" y="3807699"/>
            <a:ext cx="0" cy="12197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FF073C3-994B-4F08-B52A-0141753929E8}"/>
              </a:ext>
            </a:extLst>
          </p:cNvPr>
          <p:cNvCxnSpPr/>
          <p:nvPr/>
        </p:nvCxnSpPr>
        <p:spPr>
          <a:xfrm>
            <a:off x="3105529" y="3807699"/>
            <a:ext cx="0" cy="12197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987E4AB-D051-469C-836C-3ABC11D93C5A}"/>
              </a:ext>
            </a:extLst>
          </p:cNvPr>
          <p:cNvCxnSpPr/>
          <p:nvPr/>
        </p:nvCxnSpPr>
        <p:spPr>
          <a:xfrm>
            <a:off x="4921881" y="3807699"/>
            <a:ext cx="0" cy="12197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래픽 37" descr="실행">
            <a:extLst>
              <a:ext uri="{FF2B5EF4-FFF2-40B4-BE49-F238E27FC236}">
                <a16:creationId xmlns:a16="http://schemas.microsoft.com/office/drawing/2014/main" id="{676D7FB2-358A-45B2-850D-DE2ED6A25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96" y="3949309"/>
            <a:ext cx="914400" cy="914400"/>
          </a:xfrm>
          <a:prstGeom prst="rect">
            <a:avLst/>
          </a:prstGeom>
        </p:spPr>
      </p:pic>
      <p:pic>
        <p:nvPicPr>
          <p:cNvPr id="39" name="그래픽 38" descr="실행">
            <a:extLst>
              <a:ext uri="{FF2B5EF4-FFF2-40B4-BE49-F238E27FC236}">
                <a16:creationId xmlns:a16="http://schemas.microsoft.com/office/drawing/2014/main" id="{8934250C-A0F1-4B1F-8736-91CB029C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8499" y="3949309"/>
            <a:ext cx="914400" cy="914400"/>
          </a:xfrm>
          <a:prstGeom prst="rect">
            <a:avLst/>
          </a:prstGeom>
        </p:spPr>
      </p:pic>
      <p:pic>
        <p:nvPicPr>
          <p:cNvPr id="40" name="그래픽 39" descr="실행">
            <a:extLst>
              <a:ext uri="{FF2B5EF4-FFF2-40B4-BE49-F238E27FC236}">
                <a16:creationId xmlns:a16="http://schemas.microsoft.com/office/drawing/2014/main" id="{04091F17-3B48-44F4-BE94-4837ADAAF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186" y="394930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83296C-D090-4254-B3D4-D48D59140B4F}"/>
                  </a:ext>
                </a:extLst>
              </p:cNvPr>
              <p:cNvSpPr txBox="1"/>
              <p:nvPr/>
            </p:nvSpPr>
            <p:spPr>
              <a:xfrm>
                <a:off x="830423" y="5260052"/>
                <a:ext cx="9143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83296C-D090-4254-B3D4-D48D5914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" y="5260052"/>
                <a:ext cx="914395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EE0AD-84F0-4C43-85BE-5FD02CB251FC}"/>
                  </a:ext>
                </a:extLst>
              </p:cNvPr>
              <p:cNvSpPr txBox="1"/>
              <p:nvPr/>
            </p:nvSpPr>
            <p:spPr>
              <a:xfrm>
                <a:off x="2648331" y="5260052"/>
                <a:ext cx="9143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1EE0AD-84F0-4C43-85BE-5FD02CB2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31" y="5260052"/>
                <a:ext cx="91439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C53C07-E834-47B7-9A98-92848D7C5BE5}"/>
                  </a:ext>
                </a:extLst>
              </p:cNvPr>
              <p:cNvSpPr txBox="1"/>
              <p:nvPr/>
            </p:nvSpPr>
            <p:spPr>
              <a:xfrm>
                <a:off x="4466239" y="5260052"/>
                <a:ext cx="9143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C53C07-E834-47B7-9A98-92848D7C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239" y="5260052"/>
                <a:ext cx="91439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0969E35-9070-4AB3-87EA-164F3BDA0C69}"/>
              </a:ext>
            </a:extLst>
          </p:cNvPr>
          <p:cNvSpPr txBox="1"/>
          <p:nvPr/>
        </p:nvSpPr>
        <p:spPr>
          <a:xfrm>
            <a:off x="368287" y="5831956"/>
            <a:ext cx="181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Not depend on anyone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E54EEA-1502-42E1-BC0E-4909964A680D}"/>
              </a:ext>
            </a:extLst>
          </p:cNvPr>
          <p:cNvSpPr txBox="1"/>
          <p:nvPr/>
        </p:nvSpPr>
        <p:spPr>
          <a:xfrm>
            <a:off x="2200458" y="5831956"/>
            <a:ext cx="181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Depend on Alice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7493E-02E6-40D4-9AC5-0E7D2D5701B7}"/>
              </a:ext>
            </a:extLst>
          </p:cNvPr>
          <p:cNvSpPr txBox="1"/>
          <p:nvPr/>
        </p:nvSpPr>
        <p:spPr>
          <a:xfrm>
            <a:off x="3988818" y="5730199"/>
            <a:ext cx="181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Depend on Bob (</a:t>
            </a:r>
            <a:r>
              <a:rPr lang="en-US" altLang="ko-KR" i="1" dirty="0"/>
              <a:t>direct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Alice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i="1" dirty="0"/>
              <a:t>indirect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2C2980-6F25-48D1-A91B-3852310464A7}"/>
                  </a:ext>
                </a:extLst>
              </p:cNvPr>
              <p:cNvSpPr txBox="1"/>
              <p:nvPr/>
            </p:nvSpPr>
            <p:spPr>
              <a:xfrm>
                <a:off x="6735150" y="1726398"/>
                <a:ext cx="47119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“We will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not be able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better </a:t>
                </a:r>
                <a:endParaRPr lang="en-US" altLang="ko-KR" dirty="0"/>
              </a:p>
              <a:p>
                <a:r>
                  <a:rPr lang="en-US" altLang="ko-KR" dirty="0"/>
                  <a:t>by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when we already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.”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2C2980-6F25-48D1-A91B-385231046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0" y="1726398"/>
                <a:ext cx="4711959" cy="646331"/>
              </a:xfrm>
              <a:prstGeom prst="rect">
                <a:avLst/>
              </a:prstGeom>
              <a:blipFill>
                <a:blip r:embed="rId7"/>
                <a:stretch>
                  <a:fillRect l="-1164" t="-4717" r="-64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544FE0BB-9EF4-4E35-A2D5-AA6CE47E972A}"/>
              </a:ext>
            </a:extLst>
          </p:cNvPr>
          <p:cNvSpPr/>
          <p:nvPr/>
        </p:nvSpPr>
        <p:spPr>
          <a:xfrm>
            <a:off x="8512643" y="2557659"/>
            <a:ext cx="1082350" cy="110066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03EB8BB-4C7A-4252-A524-0286264436AE}"/>
                  </a:ext>
                </a:extLst>
              </p:cNvPr>
              <p:cNvSpPr/>
              <p:nvPr/>
            </p:nvSpPr>
            <p:spPr>
              <a:xfrm>
                <a:off x="6744488" y="3920360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03EB8BB-4C7A-4252-A524-028626443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488" y="3920360"/>
                <a:ext cx="1082352" cy="110066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E7F353B-C783-4CE7-9481-0E6F535538D2}"/>
                  </a:ext>
                </a:extLst>
              </p:cNvPr>
              <p:cNvSpPr/>
              <p:nvPr/>
            </p:nvSpPr>
            <p:spPr>
              <a:xfrm>
                <a:off x="8545296" y="3920360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E7F353B-C783-4CE7-9481-0E6F53553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296" y="3920360"/>
                <a:ext cx="1082352" cy="110066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FEBB7312-E394-4F33-93D4-5AC8F766881A}"/>
                  </a:ext>
                </a:extLst>
              </p:cNvPr>
              <p:cNvSpPr/>
              <p:nvPr/>
            </p:nvSpPr>
            <p:spPr>
              <a:xfrm>
                <a:off x="10346104" y="3920360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Carol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FEBB7312-E394-4F33-93D4-5AC8F7668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104" y="3920360"/>
                <a:ext cx="1082352" cy="110066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A3A0B8-579C-45F0-88F1-2FCE8D762C1B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7826840" y="447069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6F5BF40-E58C-4009-A153-3C841C8FB7E2}"/>
              </a:ext>
            </a:extLst>
          </p:cNvPr>
          <p:cNvCxnSpPr/>
          <p:nvPr/>
        </p:nvCxnSpPr>
        <p:spPr>
          <a:xfrm>
            <a:off x="9627648" y="447069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BBB97B38-48FA-44FB-915D-8535174727FE}"/>
              </a:ext>
            </a:extLst>
          </p:cNvPr>
          <p:cNvCxnSpPr>
            <a:stCxn id="51" idx="4"/>
            <a:endCxn id="53" idx="4"/>
          </p:cNvCxnSpPr>
          <p:nvPr/>
        </p:nvCxnSpPr>
        <p:spPr>
          <a:xfrm rot="16200000" flipH="1">
            <a:off x="9086472" y="3220213"/>
            <a:ext cx="12700" cy="3601616"/>
          </a:xfrm>
          <a:prstGeom prst="curvedConnector3">
            <a:avLst>
              <a:gd name="adj1" fmla="val 52530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5474EB49-D780-4DE9-92ED-9C3D4DE44D22}"/>
              </a:ext>
            </a:extLst>
          </p:cNvPr>
          <p:cNvSpPr/>
          <p:nvPr/>
        </p:nvSpPr>
        <p:spPr>
          <a:xfrm>
            <a:off x="8836089" y="5338203"/>
            <a:ext cx="674928" cy="6463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74B18D-56FE-491C-9AF0-588FF7B16C26}"/>
              </a:ext>
            </a:extLst>
          </p:cNvPr>
          <p:cNvSpPr txBox="1"/>
          <p:nvPr/>
        </p:nvSpPr>
        <p:spPr>
          <a:xfrm>
            <a:off x="8186068" y="5144561"/>
            <a:ext cx="20005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latin typeface="+mj-lt"/>
              </a:rPr>
              <a:t>D</a:t>
            </a:r>
            <a:r>
              <a:rPr lang="en-US" altLang="ko-KR" b="0" i="0" dirty="0">
                <a:latin typeface="+mj-lt"/>
              </a:rPr>
              <a:t>ummy (Can omit)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EA13A6-AD7C-4034-B003-EAB7C215BDAB}"/>
              </a:ext>
            </a:extLst>
          </p:cNvPr>
          <p:cNvSpPr txBox="1"/>
          <p:nvPr/>
        </p:nvSpPr>
        <p:spPr>
          <a:xfrm>
            <a:off x="6830363" y="6040520"/>
            <a:ext cx="471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Graphical model : Formal framework for modeling only direct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0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 animBg="1"/>
      <p:bldP spid="51" grpId="0" animBg="1"/>
      <p:bldP spid="52" grpId="0" animBg="1"/>
      <p:bldP spid="53" grpId="0" animBg="1"/>
      <p:bldP spid="60" grpId="0" animBg="1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99F42-07D0-45CB-B2FB-BF26A247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Graphical model use graphs (nodes &amp; edges) to represent interactions between random variables 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B956356-E3BC-4004-9F01-EABDE037B99A}"/>
                  </a:ext>
                </a:extLst>
              </p:cNvPr>
              <p:cNvSpPr/>
              <p:nvPr/>
            </p:nvSpPr>
            <p:spPr>
              <a:xfrm>
                <a:off x="903525" y="2359992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B956356-E3BC-4004-9F01-EABDE037B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25" y="2359992"/>
                <a:ext cx="1082352" cy="11006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B374303-6E7F-4F53-87E2-2C1BD63C6820}"/>
                  </a:ext>
                </a:extLst>
              </p:cNvPr>
              <p:cNvSpPr/>
              <p:nvPr/>
            </p:nvSpPr>
            <p:spPr>
              <a:xfrm>
                <a:off x="2704333" y="2359992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B374303-6E7F-4F53-87E2-2C1BD63C6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333" y="2359992"/>
                <a:ext cx="1082352" cy="11006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42C3B9C-1C3F-4D89-BDE0-57D916DE2A05}"/>
                  </a:ext>
                </a:extLst>
              </p:cNvPr>
              <p:cNvSpPr/>
              <p:nvPr/>
            </p:nvSpPr>
            <p:spPr>
              <a:xfrm>
                <a:off x="4505141" y="2359992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Carol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42C3B9C-1C3F-4D89-BDE0-57D916DE2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141" y="2359992"/>
                <a:ext cx="1082352" cy="11006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C5898E-C49D-410D-AB84-33C705AAE3F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985877" y="291032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CD3F8E3-0B01-4440-B1A9-00F85E30560A}"/>
              </a:ext>
            </a:extLst>
          </p:cNvPr>
          <p:cNvCxnSpPr/>
          <p:nvPr/>
        </p:nvCxnSpPr>
        <p:spPr>
          <a:xfrm>
            <a:off x="3786685" y="291032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92F2B-9CBB-4DEC-9B8A-38C1D1DE5A45}"/>
              </a:ext>
            </a:extLst>
          </p:cNvPr>
          <p:cNvSpPr txBox="1"/>
          <p:nvPr/>
        </p:nvSpPr>
        <p:spPr>
          <a:xfrm>
            <a:off x="541175" y="1727900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dirty="0"/>
              <a:t>Graph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E0871-5373-4201-BB07-3E47CB666C4F}"/>
              </a:ext>
            </a:extLst>
          </p:cNvPr>
          <p:cNvSpPr txBox="1"/>
          <p:nvPr/>
        </p:nvSpPr>
        <p:spPr>
          <a:xfrm>
            <a:off x="656264" y="3551151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955C2-690C-4377-9680-69A1EC7D0E0F}"/>
              </a:ext>
            </a:extLst>
          </p:cNvPr>
          <p:cNvSpPr txBox="1"/>
          <p:nvPr/>
        </p:nvSpPr>
        <p:spPr>
          <a:xfrm>
            <a:off x="2457072" y="3551151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4EA29-F428-4575-BC39-EB1B7D0587F7}"/>
              </a:ext>
            </a:extLst>
          </p:cNvPr>
          <p:cNvSpPr txBox="1"/>
          <p:nvPr/>
        </p:nvSpPr>
        <p:spPr>
          <a:xfrm>
            <a:off x="4257880" y="3551151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1D6CB6-2732-4C6F-84D3-E35DE334DA76}"/>
              </a:ext>
            </a:extLst>
          </p:cNvPr>
          <p:cNvSpPr txBox="1"/>
          <p:nvPr/>
        </p:nvSpPr>
        <p:spPr>
          <a:xfrm>
            <a:off x="6727371" y="2426733"/>
            <a:ext cx="505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Each node represents a random variable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C6AB53-F03F-4670-9ADC-3BFA565DD163}"/>
              </a:ext>
            </a:extLst>
          </p:cNvPr>
          <p:cNvSpPr txBox="1"/>
          <p:nvPr/>
        </p:nvSpPr>
        <p:spPr>
          <a:xfrm>
            <a:off x="6727371" y="3077310"/>
            <a:ext cx="505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Each edge represents a </a:t>
            </a:r>
            <a:r>
              <a:rPr lang="en-US" altLang="ko-KR" i="1" dirty="0"/>
              <a:t>direct</a:t>
            </a:r>
            <a:r>
              <a:rPr lang="en-US" altLang="ko-KR" dirty="0"/>
              <a:t> interaction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687A54-0D0B-46C9-BCAC-490C23D61725}"/>
              </a:ext>
            </a:extLst>
          </p:cNvPr>
          <p:cNvSpPr txBox="1"/>
          <p:nvPr/>
        </p:nvSpPr>
        <p:spPr>
          <a:xfrm>
            <a:off x="1556668" y="2426733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Edge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2C79F3-5DAB-4A80-8E8C-EB1961452923}"/>
              </a:ext>
            </a:extLst>
          </p:cNvPr>
          <p:cNvSpPr txBox="1"/>
          <p:nvPr/>
        </p:nvSpPr>
        <p:spPr>
          <a:xfrm>
            <a:off x="3357476" y="2426733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Edge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79408-F18F-4881-8063-3908DF252073}"/>
              </a:ext>
            </a:extLst>
          </p:cNvPr>
          <p:cNvSpPr txBox="1"/>
          <p:nvPr/>
        </p:nvSpPr>
        <p:spPr>
          <a:xfrm>
            <a:off x="354565" y="4249984"/>
            <a:ext cx="624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dirty="0"/>
              <a:t>Graphical models based on two types of graphs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E487B69-3ED2-4A66-A213-1083BB75C1D6}"/>
                  </a:ext>
                </a:extLst>
              </p:cNvPr>
              <p:cNvSpPr/>
              <p:nvPr/>
            </p:nvSpPr>
            <p:spPr>
              <a:xfrm>
                <a:off x="903525" y="4976220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E487B69-3ED2-4A66-A213-1083BB75C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25" y="4976220"/>
                <a:ext cx="1082352" cy="11006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A02D080-E3BC-4B80-8DEF-B0C66BF12418}"/>
                  </a:ext>
                </a:extLst>
              </p:cNvPr>
              <p:cNvSpPr/>
              <p:nvPr/>
            </p:nvSpPr>
            <p:spPr>
              <a:xfrm>
                <a:off x="2704333" y="4976220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A02D080-E3BC-4B80-8DEF-B0C66BF12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333" y="4976220"/>
                <a:ext cx="1082352" cy="11006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88CDF11-E8A1-449A-B022-C8078425D574}"/>
                  </a:ext>
                </a:extLst>
              </p:cNvPr>
              <p:cNvSpPr/>
              <p:nvPr/>
            </p:nvSpPr>
            <p:spPr>
              <a:xfrm>
                <a:off x="4505141" y="4976220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Carol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88CDF11-E8A1-449A-B022-C8078425D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141" y="4976220"/>
                <a:ext cx="1082352" cy="11006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7B088A6-981F-4896-9D5F-07A5058D8891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1985877" y="552655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57CA3F-B0BE-45C3-806C-F88C399559C9}"/>
              </a:ext>
            </a:extLst>
          </p:cNvPr>
          <p:cNvCxnSpPr/>
          <p:nvPr/>
        </p:nvCxnSpPr>
        <p:spPr>
          <a:xfrm>
            <a:off x="3786685" y="552655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520C37-87ED-4F97-8000-4C2D59D1FD56}"/>
              </a:ext>
            </a:extLst>
          </p:cNvPr>
          <p:cNvSpPr txBox="1"/>
          <p:nvPr/>
        </p:nvSpPr>
        <p:spPr>
          <a:xfrm>
            <a:off x="1933786" y="6257880"/>
            <a:ext cx="262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Directed acyclic graph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F03F2BA-BC4D-49B7-9E03-B9D1CDAB2688}"/>
                  </a:ext>
                </a:extLst>
              </p:cNvPr>
              <p:cNvSpPr/>
              <p:nvPr/>
            </p:nvSpPr>
            <p:spPr>
              <a:xfrm>
                <a:off x="6707939" y="4976220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Roommate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F03F2BA-BC4D-49B7-9E03-B9D1CDAB2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39" y="4976220"/>
                <a:ext cx="1082352" cy="110066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2BAED2C-9E30-407F-9FE9-AE2E6828A8CC}"/>
                  </a:ext>
                </a:extLst>
              </p:cNvPr>
              <p:cNvSpPr/>
              <p:nvPr/>
            </p:nvSpPr>
            <p:spPr>
              <a:xfrm>
                <a:off x="8508747" y="4976220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2BAED2C-9E30-407F-9FE9-AE2E6828A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747" y="4976220"/>
                <a:ext cx="1082352" cy="110066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8CDFC31-1977-4794-8B3F-67AD993DE31F}"/>
                  </a:ext>
                </a:extLst>
              </p:cNvPr>
              <p:cNvSpPr/>
              <p:nvPr/>
            </p:nvSpPr>
            <p:spPr>
              <a:xfrm>
                <a:off x="10309555" y="4976220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Colleague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8CDFC31-1977-4794-8B3F-67AD993DE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555" y="4976220"/>
                <a:ext cx="1082352" cy="110066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44A7612-4879-4735-96FA-2BFAEDD264B5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7790291" y="552655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13C4AAE-4260-4BDC-8E68-51EB3FECAB77}"/>
              </a:ext>
            </a:extLst>
          </p:cNvPr>
          <p:cNvCxnSpPr/>
          <p:nvPr/>
        </p:nvCxnSpPr>
        <p:spPr>
          <a:xfrm>
            <a:off x="9591099" y="552655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E0DFA8-B323-44F9-9CB8-8B04A3B97289}"/>
              </a:ext>
            </a:extLst>
          </p:cNvPr>
          <p:cNvSpPr txBox="1"/>
          <p:nvPr/>
        </p:nvSpPr>
        <p:spPr>
          <a:xfrm>
            <a:off x="7738200" y="6257880"/>
            <a:ext cx="262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Undirected graph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76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88659-7F56-4D30-BA43-CFB0F334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Directed model represents ‘parents’ and ‘daughters’</a:t>
            </a:r>
            <a:endParaRPr lang="ko-KR" altLang="en-US" sz="32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E26D3BC-40D2-4BCC-AE27-41589A9AF373}"/>
              </a:ext>
            </a:extLst>
          </p:cNvPr>
          <p:cNvSpPr/>
          <p:nvPr/>
        </p:nvSpPr>
        <p:spPr>
          <a:xfrm>
            <a:off x="940837" y="1701173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674280-2121-4E51-85EA-05F783EAE53A}"/>
              </a:ext>
            </a:extLst>
          </p:cNvPr>
          <p:cNvSpPr/>
          <p:nvPr/>
        </p:nvSpPr>
        <p:spPr>
          <a:xfrm>
            <a:off x="2741645" y="1701173"/>
            <a:ext cx="1082352" cy="1100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6A4FB2-BF23-4478-9AED-0FF57D88A26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23189" y="2251504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1950CC-8025-43DA-8C1B-6B5FCA61884B}"/>
                  </a:ext>
                </a:extLst>
              </p:cNvPr>
              <p:cNvSpPr txBox="1"/>
              <p:nvPr/>
            </p:nvSpPr>
            <p:spPr>
              <a:xfrm>
                <a:off x="6079594" y="2209708"/>
                <a:ext cx="1202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1950CC-8025-43DA-8C1B-6B5FCA618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94" y="2209708"/>
                <a:ext cx="120225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676A79-B548-4E38-A0F5-F18E1AE63EA4}"/>
              </a:ext>
            </a:extLst>
          </p:cNvPr>
          <p:cNvSpPr txBox="1"/>
          <p:nvPr/>
        </p:nvSpPr>
        <p:spPr>
          <a:xfrm>
            <a:off x="1028701" y="2853581"/>
            <a:ext cx="9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4F764-5199-40B6-8076-DD104F366D6A}"/>
              </a:ext>
            </a:extLst>
          </p:cNvPr>
          <p:cNvSpPr txBox="1"/>
          <p:nvPr/>
        </p:nvSpPr>
        <p:spPr>
          <a:xfrm>
            <a:off x="2612183" y="2853581"/>
            <a:ext cx="134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Daughter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79142-8513-453C-BFA3-B0D68183F28A}"/>
              </a:ext>
            </a:extLst>
          </p:cNvPr>
          <p:cNvSpPr txBox="1"/>
          <p:nvPr/>
        </p:nvSpPr>
        <p:spPr>
          <a:xfrm>
            <a:off x="6078817" y="1754384"/>
            <a:ext cx="201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We’ll consider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ED1EFBD-DDCE-48E5-993F-42522D91ECFA}"/>
              </a:ext>
            </a:extLst>
          </p:cNvPr>
          <p:cNvSpPr/>
          <p:nvPr/>
        </p:nvSpPr>
        <p:spPr>
          <a:xfrm>
            <a:off x="6005726" y="3596912"/>
            <a:ext cx="1082352" cy="8490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2226D7B-5900-4A4D-947D-954C00B95398}"/>
                  </a:ext>
                </a:extLst>
              </p:cNvPr>
              <p:cNvSpPr/>
              <p:nvPr/>
            </p:nvSpPr>
            <p:spPr>
              <a:xfrm>
                <a:off x="903525" y="3471125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2226D7B-5900-4A4D-947D-954C00B95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25" y="3471125"/>
                <a:ext cx="1082352" cy="11006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381D5DB-F657-4C18-B9D3-125684433BFE}"/>
                  </a:ext>
                </a:extLst>
              </p:cNvPr>
              <p:cNvSpPr/>
              <p:nvPr/>
            </p:nvSpPr>
            <p:spPr>
              <a:xfrm>
                <a:off x="2704333" y="3471125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381D5DB-F657-4C18-B9D3-125684433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333" y="3471125"/>
                <a:ext cx="1082352" cy="11006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6F23C41-0786-4440-B011-670BF3D21F7B}"/>
                  </a:ext>
                </a:extLst>
              </p:cNvPr>
              <p:cNvSpPr/>
              <p:nvPr/>
            </p:nvSpPr>
            <p:spPr>
              <a:xfrm>
                <a:off x="4505141" y="3471125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Carol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6F23C41-0786-4440-B011-670BF3D21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141" y="3471125"/>
                <a:ext cx="1082352" cy="11006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8980DA-252C-471B-9CEB-DB9BE4238E12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1985877" y="4021456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10F1AD-549E-4819-A9BD-68C9F228AE81}"/>
              </a:ext>
            </a:extLst>
          </p:cNvPr>
          <p:cNvCxnSpPr/>
          <p:nvPr/>
        </p:nvCxnSpPr>
        <p:spPr>
          <a:xfrm>
            <a:off x="3786685" y="4021456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71EA3BB-97AA-49A8-BE90-150040235325}"/>
              </a:ext>
            </a:extLst>
          </p:cNvPr>
          <p:cNvSpPr/>
          <p:nvPr/>
        </p:nvSpPr>
        <p:spPr>
          <a:xfrm>
            <a:off x="4581330" y="2009190"/>
            <a:ext cx="1082352" cy="8490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AC4800-F90A-406C-922C-FC6EF3CCCFC2}"/>
                  </a:ext>
                </a:extLst>
              </p:cNvPr>
              <p:cNvSpPr txBox="1"/>
              <p:nvPr/>
            </p:nvSpPr>
            <p:spPr>
              <a:xfrm>
                <a:off x="7523573" y="3471125"/>
                <a:ext cx="4307643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AC4800-F90A-406C-922C-FC6EF3CCC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73" y="3471125"/>
                <a:ext cx="4307643" cy="944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304775-CB7C-4872-A1CA-400F2BCF2C67}"/>
                  </a:ext>
                </a:extLst>
              </p:cNvPr>
              <p:cNvSpPr txBox="1"/>
              <p:nvPr/>
            </p:nvSpPr>
            <p:spPr>
              <a:xfrm>
                <a:off x="940837" y="5564357"/>
                <a:ext cx="4297971" cy="796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304775-CB7C-4872-A1CA-400F2BCF2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7" y="5564357"/>
                <a:ext cx="4297971" cy="796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27EAD-5528-4887-AFD6-F1F9E355D784}"/>
                  </a:ext>
                </a:extLst>
              </p:cNvPr>
              <p:cNvSpPr txBox="1"/>
              <p:nvPr/>
            </p:nvSpPr>
            <p:spPr>
              <a:xfrm>
                <a:off x="940837" y="5099788"/>
                <a:ext cx="4732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i="0" dirty="0">
                    <a:latin typeface="+mj-lt"/>
                  </a:rPr>
                  <a:t>For variables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b="0" i="0" dirty="0">
                    <a:latin typeface="+mj-lt"/>
                  </a:rPr>
                  <a:t> and directed acyclic graph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27EAD-5528-4887-AFD6-F1F9E355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7" y="5099788"/>
                <a:ext cx="4732386" cy="276999"/>
              </a:xfrm>
              <a:prstGeom prst="rect">
                <a:avLst/>
              </a:prstGeom>
              <a:blipFill>
                <a:blip r:embed="rId8"/>
                <a:stretch>
                  <a:fillRect l="-2960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DF1364-FC5D-4F36-8EEE-DB37E2D38769}"/>
                  </a:ext>
                </a:extLst>
              </p:cNvPr>
              <p:cNvSpPr txBox="1"/>
              <p:nvPr/>
            </p:nvSpPr>
            <p:spPr>
              <a:xfrm>
                <a:off x="5265255" y="5751211"/>
                <a:ext cx="4726032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gives the parents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DF1364-FC5D-4F36-8EEE-DB37E2D3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55" y="5751211"/>
                <a:ext cx="4726032" cy="394147"/>
              </a:xfrm>
              <a:prstGeom prst="rect">
                <a:avLst/>
              </a:prstGeom>
              <a:blipFill>
                <a:blip r:embed="rId9"/>
                <a:stretch>
                  <a:fillRect l="-1161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E7AFCD7-6E15-447B-9037-543E4D2EA8EC}"/>
              </a:ext>
            </a:extLst>
          </p:cNvPr>
          <p:cNvSpPr txBox="1"/>
          <p:nvPr/>
        </p:nvSpPr>
        <p:spPr>
          <a:xfrm>
            <a:off x="7420935" y="4387120"/>
            <a:ext cx="45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Only parents, not grand parents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  <p:bldP spid="20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3963-B37A-45B7-AF47-DE085E50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As long as each variable has few parents</a:t>
            </a:r>
            <a:br>
              <a:rPr lang="en-US" altLang="ko-KR" sz="3600" b="1" dirty="0"/>
            </a:br>
            <a:r>
              <a:rPr lang="en-US" altLang="ko-KR" sz="3600" b="1" dirty="0"/>
              <a:t>in the graph, it can reduce cost</a:t>
            </a:r>
            <a:endParaRPr lang="ko-KR" altLang="en-US" sz="3600" b="1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38EDEC5-5F60-4607-BFD6-D648F2F51002}"/>
              </a:ext>
            </a:extLst>
          </p:cNvPr>
          <p:cNvSpPr/>
          <p:nvPr/>
        </p:nvSpPr>
        <p:spPr>
          <a:xfrm>
            <a:off x="5940401" y="1950996"/>
            <a:ext cx="1082352" cy="8490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BA4A3D-9A5A-41F1-81E3-774DBED2E7A7}"/>
                  </a:ext>
                </a:extLst>
              </p:cNvPr>
              <p:cNvSpPr/>
              <p:nvPr/>
            </p:nvSpPr>
            <p:spPr>
              <a:xfrm>
                <a:off x="838200" y="1825209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BA4A3D-9A5A-41F1-81E3-774DBED2E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209"/>
                <a:ext cx="1082352" cy="11006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4DB3A1F-0BF1-4106-9E05-72988D5AE7ED}"/>
                  </a:ext>
                </a:extLst>
              </p:cNvPr>
              <p:cNvSpPr/>
              <p:nvPr/>
            </p:nvSpPr>
            <p:spPr>
              <a:xfrm>
                <a:off x="2639008" y="1825209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4DB3A1F-0BF1-4106-9E05-72988D5AE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08" y="1825209"/>
                <a:ext cx="1082352" cy="11006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8914B58-D404-4824-9D1F-2532BBCBA62E}"/>
                  </a:ext>
                </a:extLst>
              </p:cNvPr>
              <p:cNvSpPr/>
              <p:nvPr/>
            </p:nvSpPr>
            <p:spPr>
              <a:xfrm>
                <a:off x="4439816" y="1825209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Carol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8914B58-D404-4824-9D1F-2532BBCBA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825209"/>
                <a:ext cx="1082352" cy="11006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516188-A5D6-4BE2-BA0B-FD7A0682CF8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20552" y="2375540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397BE5-4351-4912-9ED1-AE4D435A238C}"/>
              </a:ext>
            </a:extLst>
          </p:cNvPr>
          <p:cNvCxnSpPr/>
          <p:nvPr/>
        </p:nvCxnSpPr>
        <p:spPr>
          <a:xfrm>
            <a:off x="3721360" y="2375540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D702F-F5E1-46E6-8701-81676BFEBDEF}"/>
                  </a:ext>
                </a:extLst>
              </p:cNvPr>
              <p:cNvSpPr txBox="1"/>
              <p:nvPr/>
            </p:nvSpPr>
            <p:spPr>
              <a:xfrm>
                <a:off x="7458248" y="1825209"/>
                <a:ext cx="4307643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D702F-F5E1-46E6-8701-81676BFE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248" y="1825209"/>
                <a:ext cx="4307643" cy="944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F9B5CFD-E865-43F8-BAD1-C35B5FDA61C4}"/>
              </a:ext>
            </a:extLst>
          </p:cNvPr>
          <p:cNvSpPr txBox="1"/>
          <p:nvPr/>
        </p:nvSpPr>
        <p:spPr>
          <a:xfrm>
            <a:off x="7355610" y="2741204"/>
            <a:ext cx="45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Only parents, not grand parents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88326-C635-4FD7-8D55-727C7B44F610}"/>
              </a:ext>
            </a:extLst>
          </p:cNvPr>
          <p:cNvSpPr txBox="1"/>
          <p:nvPr/>
        </p:nvSpPr>
        <p:spPr>
          <a:xfrm>
            <a:off x="838200" y="3275442"/>
            <a:ext cx="758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Suppose we represented time by discretizing time ranging from minute 0 to minute 10 into 6-second chunks (100 possible values).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6552A9-CB53-4712-B13E-7D46C9EA7283}"/>
                  </a:ext>
                </a:extLst>
              </p:cNvPr>
              <p:cNvSpPr txBox="1"/>
              <p:nvPr/>
            </p:nvSpPr>
            <p:spPr>
              <a:xfrm>
                <a:off x="838200" y="4191437"/>
                <a:ext cx="4993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Naïve approach to represent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6552A9-CB53-4712-B13E-7D46C9EA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91437"/>
                <a:ext cx="4993433" cy="369332"/>
              </a:xfrm>
              <a:prstGeom prst="rect">
                <a:avLst/>
              </a:prstGeom>
              <a:blipFill>
                <a:blip r:embed="rId6"/>
                <a:stretch>
                  <a:fillRect l="-85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382AF3-CA89-4250-9644-1570CA1F59DB}"/>
                  </a:ext>
                </a:extLst>
              </p:cNvPr>
              <p:cNvSpPr txBox="1"/>
              <p:nvPr/>
            </p:nvSpPr>
            <p:spPr>
              <a:xfrm>
                <a:off x="838200" y="5496398"/>
                <a:ext cx="5515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Using graphical model to represent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382AF3-CA89-4250-9644-1570CA1F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96398"/>
                <a:ext cx="5515947" cy="369332"/>
              </a:xfrm>
              <a:prstGeom prst="rect">
                <a:avLst/>
              </a:prstGeom>
              <a:blipFill>
                <a:blip r:embed="rId7"/>
                <a:stretch>
                  <a:fillRect l="-77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9A884-2E9B-4601-90FE-4A654F7038AA}"/>
                  </a:ext>
                </a:extLst>
              </p:cNvPr>
              <p:cNvSpPr txBox="1"/>
              <p:nvPr/>
            </p:nvSpPr>
            <p:spPr>
              <a:xfrm>
                <a:off x="1164772" y="4695290"/>
                <a:ext cx="8623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ko-KR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× 100</m:t>
                    </m:r>
                  </m:oMath>
                </a14:m>
                <a:r>
                  <a:rPr lang="en-US" altLang="ko-KR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× 100</m:t>
                    </m:r>
                  </m:oMath>
                </a14:m>
                <a:r>
                  <a:rPr lang="en-US" altLang="ko-KR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−1=999,999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values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9A884-2E9B-4601-90FE-4A654F70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4695290"/>
                <a:ext cx="8623040" cy="369332"/>
              </a:xfrm>
              <a:prstGeom prst="rect">
                <a:avLst/>
              </a:prstGeom>
              <a:blipFill>
                <a:blip r:embed="rId8"/>
                <a:stretch>
                  <a:fillRect l="-42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76280D-0EE4-4197-B720-7FC53563A5BF}"/>
                  </a:ext>
                </a:extLst>
              </p:cNvPr>
              <p:cNvSpPr txBox="1"/>
              <p:nvPr/>
            </p:nvSpPr>
            <p:spPr>
              <a:xfrm>
                <a:off x="1164772" y="6000251"/>
                <a:ext cx="10405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US" altLang="ko-KR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9900 </m:t>
                    </m:r>
                  </m:oMath>
                </a14:m>
                <a:r>
                  <a:rPr lang="en-US" altLang="ko-KR" dirty="0"/>
                  <a:t>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i="0" dirty="0">
                    <a:latin typeface="+mj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+9900</m:t>
                    </m:r>
                  </m:oMath>
                </a14:m>
                <a:r>
                  <a:rPr lang="en-US" altLang="ko-KR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i="0" dirty="0">
                    <a:latin typeface="+mj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=19,899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values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76280D-0EE4-4197-B720-7FC53563A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6000251"/>
                <a:ext cx="10405187" cy="369332"/>
              </a:xfrm>
              <a:prstGeom prst="rect">
                <a:avLst/>
              </a:prstGeom>
              <a:blipFill>
                <a:blip r:embed="rId9"/>
                <a:stretch>
                  <a:fillRect l="-35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84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943CE-DEA7-471B-9737-0DEA59CF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Undirected graph is used when </a:t>
            </a:r>
            <a:br>
              <a:rPr lang="en-US" altLang="ko-KR" sz="4000" b="1" dirty="0"/>
            </a:br>
            <a:r>
              <a:rPr lang="en-US" altLang="ko-KR" sz="4000" b="1" dirty="0"/>
              <a:t>the causality is bidirectional or not clear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1C5F5C5-5D35-4F32-9773-EA181F04B8E7}"/>
                  </a:ext>
                </a:extLst>
              </p:cNvPr>
              <p:cNvSpPr/>
              <p:nvPr/>
            </p:nvSpPr>
            <p:spPr>
              <a:xfrm>
                <a:off x="838200" y="2364852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Roommate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1C5F5C5-5D35-4F32-9773-EA181F04B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4852"/>
                <a:ext cx="1082352" cy="11006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A6071E0-18C5-400D-8081-DC124F5D6643}"/>
                  </a:ext>
                </a:extLst>
              </p:cNvPr>
              <p:cNvSpPr/>
              <p:nvPr/>
            </p:nvSpPr>
            <p:spPr>
              <a:xfrm>
                <a:off x="2639008" y="2364852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A6071E0-18C5-400D-8081-DC124F5D6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08" y="2364852"/>
                <a:ext cx="1082352" cy="11006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6A9C0A2-8763-41C4-855C-E76E5EB32849}"/>
                  </a:ext>
                </a:extLst>
              </p:cNvPr>
              <p:cNvSpPr/>
              <p:nvPr/>
            </p:nvSpPr>
            <p:spPr>
              <a:xfrm>
                <a:off x="4439816" y="2364852"/>
                <a:ext cx="1082352" cy="1100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Colleague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6A9C0A2-8763-41C4-855C-E76E5EB32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2364852"/>
                <a:ext cx="1082352" cy="11006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DB319A9-9F90-4933-B5DE-0294B67C348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20552" y="29151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2FC362-6B27-44FF-8824-4C667FEE5BAF}"/>
              </a:ext>
            </a:extLst>
          </p:cNvPr>
          <p:cNvCxnSpPr/>
          <p:nvPr/>
        </p:nvCxnSpPr>
        <p:spPr>
          <a:xfrm>
            <a:off x="3721360" y="29151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8464F-1028-4AFE-94B8-B1D9A9157CEF}"/>
              </a:ext>
            </a:extLst>
          </p:cNvPr>
          <p:cNvSpPr txBox="1"/>
          <p:nvPr/>
        </p:nvSpPr>
        <p:spPr>
          <a:xfrm>
            <a:off x="558283" y="1907803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Whether or not sick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15172-184E-4896-B0EE-6D31CE62046D}"/>
              </a:ext>
            </a:extLst>
          </p:cNvPr>
          <p:cNvSpPr txBox="1"/>
          <p:nvPr/>
        </p:nvSpPr>
        <p:spPr>
          <a:xfrm>
            <a:off x="6503437" y="2592016"/>
            <a:ext cx="528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can know colleague and roommate</a:t>
            </a:r>
          </a:p>
          <a:p>
            <a:r>
              <a:rPr lang="en-US" altLang="ko-KR" dirty="0"/>
              <a:t>does not know each other (no direct interaction)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E512F9F-65A0-4C73-B01B-016EDDB82847}"/>
              </a:ext>
            </a:extLst>
          </p:cNvPr>
          <p:cNvSpPr/>
          <p:nvPr/>
        </p:nvSpPr>
        <p:spPr>
          <a:xfrm>
            <a:off x="838200" y="3745441"/>
            <a:ext cx="1082352" cy="8490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7F4FDC-E121-4C26-9A93-CCC5F06FA616}"/>
                  </a:ext>
                </a:extLst>
              </p:cNvPr>
              <p:cNvSpPr txBox="1"/>
              <p:nvPr/>
            </p:nvSpPr>
            <p:spPr>
              <a:xfrm>
                <a:off x="1379376" y="3873203"/>
                <a:ext cx="6993226" cy="593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7F4FDC-E121-4C26-9A93-CCC5F06FA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376" y="3873203"/>
                <a:ext cx="6993226" cy="593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817053-05B4-421B-A606-370014DC1BF5}"/>
                  </a:ext>
                </a:extLst>
              </p:cNvPr>
              <p:cNvSpPr txBox="1"/>
              <p:nvPr/>
            </p:nvSpPr>
            <p:spPr>
              <a:xfrm>
                <a:off x="8005665" y="3873203"/>
                <a:ext cx="3498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factor measures the affinity of two variables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817053-05B4-421B-A606-370014DC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65" y="3873203"/>
                <a:ext cx="3498980" cy="646331"/>
              </a:xfrm>
              <a:prstGeom prst="rect">
                <a:avLst/>
              </a:prstGeom>
              <a:blipFill>
                <a:blip r:embed="rId6"/>
                <a:stretch>
                  <a:fillRect l="-1394" t="-4717" r="-17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85984B65-25C1-4F07-85ED-0667F3A65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684" y="4780340"/>
            <a:ext cx="4452942" cy="1656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DF402C-8639-41EA-8A5B-922E1235D914}"/>
                  </a:ext>
                </a:extLst>
              </p:cNvPr>
              <p:cNvSpPr txBox="1"/>
              <p:nvPr/>
            </p:nvSpPr>
            <p:spPr>
              <a:xfrm>
                <a:off x="7762893" y="4874453"/>
                <a:ext cx="1219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DF402C-8639-41EA-8A5B-922E1235D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893" y="4874453"/>
                <a:ext cx="1219418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259CA15-51DC-4A8C-93A7-9F699098FC2B}"/>
              </a:ext>
            </a:extLst>
          </p:cNvPr>
          <p:cNvSpPr/>
          <p:nvPr/>
        </p:nvSpPr>
        <p:spPr>
          <a:xfrm>
            <a:off x="838200" y="5000239"/>
            <a:ext cx="1082352" cy="8490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12717-C919-4A2F-8D89-D5E61C23C6B6}"/>
                  </a:ext>
                </a:extLst>
              </p:cNvPr>
              <p:cNvSpPr txBox="1"/>
              <p:nvPr/>
            </p:nvSpPr>
            <p:spPr>
              <a:xfrm>
                <a:off x="1379375" y="5000239"/>
                <a:ext cx="5087182" cy="888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12717-C919-4A2F-8D89-D5E61C23C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375" y="5000239"/>
                <a:ext cx="5087182" cy="8885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9C3F4CD-37B7-4FB8-BEAA-73943CF46545}"/>
              </a:ext>
            </a:extLst>
          </p:cNvPr>
          <p:cNvSpPr txBox="1"/>
          <p:nvPr/>
        </p:nvSpPr>
        <p:spPr>
          <a:xfrm>
            <a:off x="2259130" y="5990253"/>
            <a:ext cx="43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where, C : clique of the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5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5" grpId="0"/>
      <p:bldP spid="16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9AFA2-7D98-403D-8B97-BD98C824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The Partition function is sum over </a:t>
            </a:r>
            <a:br>
              <a:rPr lang="en-US" altLang="ko-KR" sz="3600" b="1" dirty="0"/>
            </a:br>
            <a:r>
              <a:rPr lang="en-US" altLang="ko-KR" sz="3600" b="1" dirty="0"/>
              <a:t>all possible joint assignment of the state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59EEA2-77C5-439F-8135-AE2DF3570A95}"/>
                  </a:ext>
                </a:extLst>
              </p:cNvPr>
              <p:cNvSpPr txBox="1"/>
              <p:nvPr/>
            </p:nvSpPr>
            <p:spPr>
              <a:xfrm>
                <a:off x="0" y="1818501"/>
                <a:ext cx="5087182" cy="888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59EEA2-77C5-439F-8135-AE2DF357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8501"/>
                <a:ext cx="5087182" cy="888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A65B38-CABC-4918-B2B1-9DB46C9F9CFC}"/>
              </a:ext>
            </a:extLst>
          </p:cNvPr>
          <p:cNvSpPr txBox="1"/>
          <p:nvPr/>
        </p:nvSpPr>
        <p:spPr>
          <a:xfrm>
            <a:off x="838200" y="2829416"/>
            <a:ext cx="450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 guaranteed to sum or integral to 1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465E929-6078-4FC3-B557-CDFD7A55981B}"/>
              </a:ext>
            </a:extLst>
          </p:cNvPr>
          <p:cNvSpPr/>
          <p:nvPr/>
        </p:nvSpPr>
        <p:spPr>
          <a:xfrm>
            <a:off x="5554824" y="1866417"/>
            <a:ext cx="1082352" cy="8490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26CF4-2BD4-4198-9948-F425E7331C5B}"/>
                  </a:ext>
                </a:extLst>
              </p:cNvPr>
              <p:cNvSpPr txBox="1"/>
              <p:nvPr/>
            </p:nvSpPr>
            <p:spPr>
              <a:xfrm>
                <a:off x="6955528" y="2066138"/>
                <a:ext cx="4689076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=∫</m:t>
                    </m:r>
                    <m:acc>
                      <m:accPr>
                        <m:chr m:val="̃"/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d>
                      <m:d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𝒅𝑿</m:t>
                    </m:r>
                  </m:oMath>
                </a14:m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: </a:t>
                </a:r>
                <a:r>
                  <a:rPr lang="en-US" altLang="ko-KR" b="1" i="1" dirty="0"/>
                  <a:t>Partition function</a:t>
                </a:r>
                <a:endParaRPr lang="ko-KR" altLang="en-US" sz="2800" b="1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26CF4-2BD4-4198-9948-F425E733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528" y="2066138"/>
                <a:ext cx="4689076" cy="447238"/>
              </a:xfrm>
              <a:prstGeom prst="rect">
                <a:avLst/>
              </a:prstGeom>
              <a:blipFill>
                <a:blip r:embed="rId3"/>
                <a:stretch>
                  <a:fillRect t="-20548" b="-479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14E6E53-24BF-4A68-B08F-A1A6AEA10C11}"/>
              </a:ext>
            </a:extLst>
          </p:cNvPr>
          <p:cNvSpPr txBox="1"/>
          <p:nvPr/>
        </p:nvSpPr>
        <p:spPr>
          <a:xfrm>
            <a:off x="838200" y="3725632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Z is difficult to compute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6A217-3603-4ABF-BF69-D08CABFD44EC}"/>
              </a:ext>
            </a:extLst>
          </p:cNvPr>
          <p:cNvSpPr txBox="1"/>
          <p:nvPr/>
        </p:nvSpPr>
        <p:spPr>
          <a:xfrm>
            <a:off x="1127449" y="4167284"/>
            <a:ext cx="893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In the context of deep learning, Z is usually intractable → Approximation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AAA45-74BD-4EEC-B94A-690093EA69B8}"/>
              </a:ext>
            </a:extLst>
          </p:cNvPr>
          <p:cNvSpPr txBox="1"/>
          <p:nvPr/>
        </p:nvSpPr>
        <p:spPr>
          <a:xfrm>
            <a:off x="838200" y="4779220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Sometimes Z does not exist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02085-982D-489A-B173-EC7502556952}"/>
                  </a:ext>
                </a:extLst>
              </p:cNvPr>
              <p:cNvSpPr txBox="1"/>
              <p:nvPr/>
            </p:nvSpPr>
            <p:spPr>
              <a:xfrm>
                <a:off x="1127449" y="5288552"/>
                <a:ext cx="8930951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scalar variable in real number,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diverge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02085-982D-489A-B173-EC7502556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9" y="5288552"/>
                <a:ext cx="8930951" cy="379848"/>
              </a:xfrm>
              <a:prstGeom prst="rect">
                <a:avLst/>
              </a:prstGeom>
              <a:blipFill>
                <a:blip r:embed="rId4"/>
                <a:stretch>
                  <a:fillRect l="-478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AE518B-8480-470F-8E3E-DD6535048C7E}"/>
              </a:ext>
            </a:extLst>
          </p:cNvPr>
          <p:cNvSpPr txBox="1"/>
          <p:nvPr/>
        </p:nvSpPr>
        <p:spPr>
          <a:xfrm>
            <a:off x="1127449" y="5751985"/>
            <a:ext cx="8930951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Existence of Z is depend on the domain of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9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DA824222F5154C91092D407130EEBC" ma:contentTypeVersion="10" ma:contentTypeDescription="새 문서를 만듭니다." ma:contentTypeScope="" ma:versionID="2728c817caa0c52314c2e20bee1d53ea">
  <xsd:schema xmlns:xsd="http://www.w3.org/2001/XMLSchema" xmlns:xs="http://www.w3.org/2001/XMLSchema" xmlns:p="http://schemas.microsoft.com/office/2006/metadata/properties" xmlns:ns3="e97bc81d-51d5-44ad-8fe8-69678b71d795" targetNamespace="http://schemas.microsoft.com/office/2006/metadata/properties" ma:root="true" ma:fieldsID="15f3c93c7665ad7668750b0246dcaebf" ns3:_="">
    <xsd:import namespace="e97bc81d-51d5-44ad-8fe8-69678b71d7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bc81d-51d5-44ad-8fe8-69678b71d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63535E-C0CF-4A6C-A2EE-19A36BDE45D3}">
  <ds:schemaRefs>
    <ds:schemaRef ds:uri="http://purl.org/dc/elements/1.1/"/>
    <ds:schemaRef ds:uri="e97bc81d-51d5-44ad-8fe8-69678b71d79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4CFFF8-D499-4AA2-9B4E-528401E2D7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A42E0B-2700-45C2-939D-B57658318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7bc81d-51d5-44ad-8fe8-69678b71d7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2132</Words>
  <Application>Microsoft Office PowerPoint</Application>
  <PresentationFormat>와이드스크린</PresentationFormat>
  <Paragraphs>315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Cambria Math</vt:lpstr>
      <vt:lpstr>Wingdings</vt:lpstr>
      <vt:lpstr>Office 테마</vt:lpstr>
      <vt:lpstr>Ch16. Structured Probabilistic Models for Deep Learning</vt:lpstr>
      <vt:lpstr>What is structured probabilistic model?</vt:lpstr>
      <vt:lpstr>The probability model need to do a expensive task which is not feasible without structure</vt:lpstr>
      <vt:lpstr>When we consider only direct interaction  between variables, models become simpler</vt:lpstr>
      <vt:lpstr>Graphical model use graphs (nodes &amp; edges) to represent interactions between random variables </vt:lpstr>
      <vt:lpstr>Directed model represents ‘parents’ and ‘daughters’</vt:lpstr>
      <vt:lpstr>As long as each variable has few parents in the graph, it can reduce cost</vt:lpstr>
      <vt:lpstr>Undirected graph is used when  the causality is bidirectional or not clear</vt:lpstr>
      <vt:lpstr>The Partition function is sum over  all possible joint assignment of the state</vt:lpstr>
      <vt:lpstr>Separation defined in a undirected graph shows conditional independence in a graph</vt:lpstr>
      <vt:lpstr>Separation defined in a undirected graph shows conditional independence in a graph</vt:lpstr>
      <vt:lpstr>D-Separation defined in a directed graph shows conditional independence in a graph</vt:lpstr>
      <vt:lpstr>D-Separation defined in a directed graph shows conditional independence in a graph</vt:lpstr>
      <vt:lpstr>D-Separation defined in a directed graph shows conditional independence in a graph</vt:lpstr>
      <vt:lpstr>D-Separation defined in a directed graph shows conditional independence in a graph</vt:lpstr>
      <vt:lpstr>D-Separation defined in a directed graph shows conditional independence in a graph</vt:lpstr>
      <vt:lpstr>Separation and d-separation only captured  conditional independences that are implied by the graph </vt:lpstr>
      <vt:lpstr>Directed model and undirected models both have their advantages and disadvantages</vt:lpstr>
      <vt:lpstr>“Immorality” structure can only represent perfectly by directed model</vt:lpstr>
      <vt:lpstr>Examples of converting directed models to undirected models by constructing moralized graph</vt:lpstr>
      <vt:lpstr>“Loop (length &gt; 3) without chord” structure  can only represent perfectly by undirected model</vt:lpstr>
      <vt:lpstr>Examples of converting undirected models to directed models by triangularization</vt:lpstr>
      <vt:lpstr>Factor graph is a graphical representation of an undirected model that consists of a bipartite undirected graph</vt:lpstr>
      <vt:lpstr>Graphical models facilitate the task of  drawing samples from a model</vt:lpstr>
      <vt:lpstr>Advantages of structured modeling : Choose interaction &amp; separate representation from learning</vt:lpstr>
      <vt:lpstr>Considering deep learning as structured generative model with latent variables</vt:lpstr>
      <vt:lpstr>Deep graphical models versus traditional graphical models</vt:lpstr>
      <vt:lpstr>Example : The Restricted Boltzmann machine (RBM)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Ch16. Structured Probabilistic Models for Deep Learning</dc:title>
  <dc:creator>HongJae Hyoung</dc:creator>
  <cp:lastModifiedBy>HongJae Hyoung</cp:lastModifiedBy>
  <cp:revision>7</cp:revision>
  <dcterms:created xsi:type="dcterms:W3CDTF">2020-07-02T08:26:15Z</dcterms:created>
  <dcterms:modified xsi:type="dcterms:W3CDTF">2020-07-09T06:52:21Z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0x01010088DA824222F5154C91092D407130EEBC</vt:lpwstr>
  </property>
</Properties>
</file>