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60" r:id="rId6"/>
    <p:sldId id="261" r:id="rId7"/>
    <p:sldId id="263" r:id="rId8"/>
    <p:sldId id="264" r:id="rId9"/>
    <p:sldId id="266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3EAF1-630B-43CB-8630-281FF00FBEDB}" type="datetimeFigureOut">
              <a:rPr lang="ko-KR" altLang="en-US" smtClean="0"/>
              <a:t>2021-07-09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3B1E8-2751-49AD-993F-2B4B2A3086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4111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3EAF1-630B-43CB-8630-281FF00FBEDB}" type="datetimeFigureOut">
              <a:rPr lang="ko-KR" altLang="en-US" smtClean="0"/>
              <a:t>2021-07-09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3B1E8-2751-49AD-993F-2B4B2A3086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1094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3EAF1-630B-43CB-8630-281FF00FBEDB}" type="datetimeFigureOut">
              <a:rPr lang="ko-KR" altLang="en-US" smtClean="0"/>
              <a:t>2021-07-09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3B1E8-2751-49AD-993F-2B4B2A3086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7212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3EAF1-630B-43CB-8630-281FF00FBEDB}" type="datetimeFigureOut">
              <a:rPr lang="ko-KR" altLang="en-US" smtClean="0"/>
              <a:t>2021-07-09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3B1E8-2751-49AD-993F-2B4B2A3086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0452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3EAF1-630B-43CB-8630-281FF00FBEDB}" type="datetimeFigureOut">
              <a:rPr lang="ko-KR" altLang="en-US" smtClean="0"/>
              <a:t>2021-07-09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3B1E8-2751-49AD-993F-2B4B2A3086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0032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3EAF1-630B-43CB-8630-281FF00FBEDB}" type="datetimeFigureOut">
              <a:rPr lang="ko-KR" altLang="en-US" smtClean="0"/>
              <a:t>2021-07-09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3B1E8-2751-49AD-993F-2B4B2A3086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4039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3EAF1-630B-43CB-8630-281FF00FBEDB}" type="datetimeFigureOut">
              <a:rPr lang="ko-KR" altLang="en-US" smtClean="0"/>
              <a:t>2021-07-09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3B1E8-2751-49AD-993F-2B4B2A3086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5434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3EAF1-630B-43CB-8630-281FF00FBEDB}" type="datetimeFigureOut">
              <a:rPr lang="ko-KR" altLang="en-US" smtClean="0"/>
              <a:t>2021-07-09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3B1E8-2751-49AD-993F-2B4B2A3086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6355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3EAF1-630B-43CB-8630-281FF00FBEDB}" type="datetimeFigureOut">
              <a:rPr lang="ko-KR" altLang="en-US" smtClean="0"/>
              <a:t>2021-07-09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3B1E8-2751-49AD-993F-2B4B2A3086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1220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3EAF1-630B-43CB-8630-281FF00FBEDB}" type="datetimeFigureOut">
              <a:rPr lang="ko-KR" altLang="en-US" smtClean="0"/>
              <a:t>2021-07-09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3B1E8-2751-49AD-993F-2B4B2A3086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0533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3EAF1-630B-43CB-8630-281FF00FBEDB}" type="datetimeFigureOut">
              <a:rPr lang="ko-KR" altLang="en-US" smtClean="0"/>
              <a:t>2021-07-09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3B1E8-2751-49AD-993F-2B4B2A3086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6935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43EAF1-630B-43CB-8630-281FF00FBEDB}" type="datetimeFigureOut">
              <a:rPr lang="ko-KR" altLang="en-US" smtClean="0"/>
              <a:t>2021-07-09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53B1E8-2751-49AD-993F-2B4B2A3086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7146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Chapter 3 Delta Method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err="1" smtClean="0"/>
              <a:t>GangWoo</a:t>
            </a:r>
            <a:r>
              <a:rPr lang="en-US" altLang="ko-KR" dirty="0" smtClean="0"/>
              <a:t> Kim</a:t>
            </a:r>
          </a:p>
          <a:p>
            <a:r>
              <a:rPr lang="en-US" altLang="ko-KR" dirty="0" smtClean="0"/>
              <a:t>July 14, 2021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47945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945" y="1953039"/>
            <a:ext cx="11888028" cy="1939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0351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646" y="1913075"/>
            <a:ext cx="11838694" cy="3006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7587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768" y="1455461"/>
            <a:ext cx="11766068" cy="3844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345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166" y="1731065"/>
            <a:ext cx="11751365" cy="3081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222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408" y="1279455"/>
            <a:ext cx="11622156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70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408" y="1279455"/>
            <a:ext cx="11622156" cy="19335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408" y="4295982"/>
            <a:ext cx="11815141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298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5" y="796787"/>
            <a:ext cx="11953875" cy="9906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6099" y="1749287"/>
            <a:ext cx="6381750" cy="508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431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688" y="1193317"/>
            <a:ext cx="11590268" cy="4444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432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789" y="1690893"/>
            <a:ext cx="11774349" cy="325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983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679" y="364850"/>
            <a:ext cx="11468100" cy="781050"/>
          </a:xfrm>
          <a:prstGeom prst="rect">
            <a:avLst/>
          </a:prstGeom>
        </p:spPr>
      </p:pic>
      <p:grpSp>
        <p:nvGrpSpPr>
          <p:cNvPr id="7" name="그룹 6"/>
          <p:cNvGrpSpPr/>
          <p:nvPr/>
        </p:nvGrpSpPr>
        <p:grpSpPr>
          <a:xfrm>
            <a:off x="679630" y="1388615"/>
            <a:ext cx="10594195" cy="3347830"/>
            <a:chOff x="500476" y="2516257"/>
            <a:chExt cx="7445031" cy="2352675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26007" y="2516257"/>
              <a:ext cx="3619500" cy="2352675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0476" y="2516257"/>
              <a:ext cx="3438525" cy="2314575"/>
            </a:xfrm>
            <a:prstGeom prst="rect">
              <a:avLst/>
            </a:prstGeom>
          </p:spPr>
        </p:pic>
      </p:grpSp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2679" y="4676775"/>
            <a:ext cx="11849100" cy="218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0581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723" y="1672465"/>
            <a:ext cx="11857382" cy="17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0054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</TotalTime>
  <Words>10</Words>
  <Application>Microsoft Office PowerPoint</Application>
  <PresentationFormat>와이드스크린</PresentationFormat>
  <Paragraphs>3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Chapter 3 Delta Method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3 Delta Method</dc:title>
  <dc:creator>김광우</dc:creator>
  <cp:lastModifiedBy>김광우</cp:lastModifiedBy>
  <cp:revision>12</cp:revision>
  <dcterms:created xsi:type="dcterms:W3CDTF">2021-07-09T08:30:21Z</dcterms:created>
  <dcterms:modified xsi:type="dcterms:W3CDTF">2021-07-09T13:37:58Z</dcterms:modified>
</cp:coreProperties>
</file>