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Jae Hyoung" userId="436d5978-7279-4c9a-8cb0-2d2ecae3905b" providerId="ADAL" clId="{9BEE0F86-DC55-4692-8792-D0940EC4F4D9}"/>
    <pc:docChg chg="undo custSel addSld delSld modSld">
      <pc:chgData name="HongJae Hyoung" userId="436d5978-7279-4c9a-8cb0-2d2ecae3905b" providerId="ADAL" clId="{9BEE0F86-DC55-4692-8792-D0940EC4F4D9}" dt="2020-06-24T05:22:07.169" v="3849" actId="20577"/>
      <pc:docMkLst>
        <pc:docMk/>
      </pc:docMkLst>
      <pc:sldChg chg="addSp modSp">
        <pc:chgData name="HongJae Hyoung" userId="436d5978-7279-4c9a-8cb0-2d2ecae3905b" providerId="ADAL" clId="{9BEE0F86-DC55-4692-8792-D0940EC4F4D9}" dt="2020-06-23T02:45:02.231" v="2176" actId="14100"/>
        <pc:sldMkLst>
          <pc:docMk/>
          <pc:sldMk cId="1045272842" sldId="257"/>
        </pc:sldMkLst>
        <pc:spChg chg="mod">
          <ac:chgData name="HongJae Hyoung" userId="436d5978-7279-4c9a-8cb0-2d2ecae3905b" providerId="ADAL" clId="{9BEE0F86-DC55-4692-8792-D0940EC4F4D9}" dt="2020-06-23T02:45:02.231" v="2176" actId="14100"/>
          <ac:spMkLst>
            <pc:docMk/>
            <pc:sldMk cId="1045272842" sldId="257"/>
            <ac:spMk id="4" creationId="{1C36705E-44CF-44CE-8BE8-6614EEC4CEA0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5" creationId="{8380916F-A505-4EE8-8035-4DA08FE1F523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6" creationId="{EDAD0A1D-B091-449A-9003-F51EE95459BE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7" creationId="{9D855D97-CC8C-4FEC-9A85-B0857FF5A962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8" creationId="{9ADD3584-A835-4A78-A449-45901444B61A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9" creationId="{0FE401AA-8F9C-4373-9C06-DA146B42CFD2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10" creationId="{D9B89CD7-A730-48A3-B085-7A0B47A5E4A3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12" creationId="{E4E80A53-832F-4938-8DEC-978633820629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13" creationId="{F9D6101C-C51F-4F86-9ED1-6D2DB6B1BBFB}"/>
          </ac:spMkLst>
        </pc:spChg>
        <pc:spChg chg="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14" creationId="{B73D6170-7A39-46D3-AA52-588A297ADE05}"/>
          </ac:spMkLst>
        </pc:spChg>
        <pc:spChg chg="add mod">
          <ac:chgData name="HongJae Hyoung" userId="436d5978-7279-4c9a-8cb0-2d2ecae3905b" providerId="ADAL" clId="{9BEE0F86-DC55-4692-8792-D0940EC4F4D9}" dt="2020-06-23T02:44:58.332" v="2175" actId="1076"/>
          <ac:spMkLst>
            <pc:docMk/>
            <pc:sldMk cId="1045272842" sldId="257"/>
            <ac:spMk id="15" creationId="{0201151B-2D76-4A54-9031-F1BBA1AB74CA}"/>
          </ac:spMkLst>
        </pc:spChg>
      </pc:sldChg>
      <pc:sldChg chg="addSp">
        <pc:chgData name="HongJae Hyoung" userId="436d5978-7279-4c9a-8cb0-2d2ecae3905b" providerId="ADAL" clId="{9BEE0F86-DC55-4692-8792-D0940EC4F4D9}" dt="2020-06-23T02:46:59.861" v="2219"/>
        <pc:sldMkLst>
          <pc:docMk/>
          <pc:sldMk cId="2813705378" sldId="258"/>
        </pc:sldMkLst>
        <pc:spChg chg="add">
          <ac:chgData name="HongJae Hyoung" userId="436d5978-7279-4c9a-8cb0-2d2ecae3905b" providerId="ADAL" clId="{9BEE0F86-DC55-4692-8792-D0940EC4F4D9}" dt="2020-06-23T02:46:59.861" v="2219"/>
          <ac:spMkLst>
            <pc:docMk/>
            <pc:sldMk cId="2813705378" sldId="258"/>
            <ac:spMk id="14" creationId="{9AEA204B-D09D-4D28-83EA-BA480EFA9CB5}"/>
          </ac:spMkLst>
        </pc:spChg>
      </pc:sldChg>
      <pc:sldChg chg="addSp modSp">
        <pc:chgData name="HongJae Hyoung" userId="436d5978-7279-4c9a-8cb0-2d2ecae3905b" providerId="ADAL" clId="{9BEE0F86-DC55-4692-8792-D0940EC4F4D9}" dt="2020-06-23T02:46:55.548" v="2218" actId="14100"/>
        <pc:sldMkLst>
          <pc:docMk/>
          <pc:sldMk cId="2403561764" sldId="259"/>
        </pc:sldMkLst>
        <pc:spChg chg="add mod">
          <ac:chgData name="HongJae Hyoung" userId="436d5978-7279-4c9a-8cb0-2d2ecae3905b" providerId="ADAL" clId="{9BEE0F86-DC55-4692-8792-D0940EC4F4D9}" dt="2020-06-23T02:46:55.548" v="2218" actId="14100"/>
          <ac:spMkLst>
            <pc:docMk/>
            <pc:sldMk cId="2403561764" sldId="259"/>
            <ac:spMk id="18" creationId="{441134DA-03B0-4C15-8BFE-4F27779DCAD4}"/>
          </ac:spMkLst>
        </pc:spChg>
      </pc:sldChg>
      <pc:sldChg chg="addSp modSp">
        <pc:chgData name="HongJae Hyoung" userId="436d5978-7279-4c9a-8cb0-2d2ecae3905b" providerId="ADAL" clId="{9BEE0F86-DC55-4692-8792-D0940EC4F4D9}" dt="2020-06-23T02:46:40.460" v="2216" actId="20577"/>
        <pc:sldMkLst>
          <pc:docMk/>
          <pc:sldMk cId="1116787184" sldId="260"/>
        </pc:sldMkLst>
        <pc:spChg chg="mod">
          <ac:chgData name="HongJae Hyoung" userId="436d5978-7279-4c9a-8cb0-2d2ecae3905b" providerId="ADAL" clId="{9BEE0F86-DC55-4692-8792-D0940EC4F4D9}" dt="2020-06-23T02:46:30.315" v="2210" actId="1076"/>
          <ac:spMkLst>
            <pc:docMk/>
            <pc:sldMk cId="1116787184" sldId="260"/>
            <ac:spMk id="5" creationId="{FE4754B4-59BF-4E61-AC98-69E2FE6A0BD2}"/>
          </ac:spMkLst>
        </pc:spChg>
        <pc:spChg chg="mod">
          <ac:chgData name="HongJae Hyoung" userId="436d5978-7279-4c9a-8cb0-2d2ecae3905b" providerId="ADAL" clId="{9BEE0F86-DC55-4692-8792-D0940EC4F4D9}" dt="2020-06-23T02:46:30.315" v="2210" actId="1076"/>
          <ac:spMkLst>
            <pc:docMk/>
            <pc:sldMk cId="1116787184" sldId="260"/>
            <ac:spMk id="6" creationId="{4C137038-9F0A-4383-B72F-7DE7F66983E9}"/>
          </ac:spMkLst>
        </pc:spChg>
        <pc:spChg chg="mod">
          <ac:chgData name="HongJae Hyoung" userId="436d5978-7279-4c9a-8cb0-2d2ecae3905b" providerId="ADAL" clId="{9BEE0F86-DC55-4692-8792-D0940EC4F4D9}" dt="2020-06-23T02:46:30.315" v="2210" actId="1076"/>
          <ac:spMkLst>
            <pc:docMk/>
            <pc:sldMk cId="1116787184" sldId="260"/>
            <ac:spMk id="7" creationId="{87DB47CB-7198-45BC-95C0-D2F98FB2459D}"/>
          </ac:spMkLst>
        </pc:spChg>
        <pc:spChg chg="add">
          <ac:chgData name="HongJae Hyoung" userId="436d5978-7279-4c9a-8cb0-2d2ecae3905b" providerId="ADAL" clId="{9BEE0F86-DC55-4692-8792-D0940EC4F4D9}" dt="2020-06-23T02:46:21.549" v="2208"/>
          <ac:spMkLst>
            <pc:docMk/>
            <pc:sldMk cId="1116787184" sldId="260"/>
            <ac:spMk id="8" creationId="{74AFB0E8-7682-4911-A23C-58128B2047F2}"/>
          </ac:spMkLst>
        </pc:spChg>
        <pc:spChg chg="add mod">
          <ac:chgData name="HongJae Hyoung" userId="436d5978-7279-4c9a-8cb0-2d2ecae3905b" providerId="ADAL" clId="{9BEE0F86-DC55-4692-8792-D0940EC4F4D9}" dt="2020-06-23T02:46:40.460" v="2216" actId="20577"/>
          <ac:spMkLst>
            <pc:docMk/>
            <pc:sldMk cId="1116787184" sldId="260"/>
            <ac:spMk id="9" creationId="{BFD1B08F-9384-4456-B0DF-7FAF5B954599}"/>
          </ac:spMkLst>
        </pc:spChg>
        <pc:picChg chg="mod">
          <ac:chgData name="HongJae Hyoung" userId="436d5978-7279-4c9a-8cb0-2d2ecae3905b" providerId="ADAL" clId="{9BEE0F86-DC55-4692-8792-D0940EC4F4D9}" dt="2020-06-23T02:46:30.315" v="2210" actId="1076"/>
          <ac:picMkLst>
            <pc:docMk/>
            <pc:sldMk cId="1116787184" sldId="260"/>
            <ac:picMk id="4" creationId="{BC0254E3-FD19-4F47-BA29-4F88963E57BD}"/>
          </ac:picMkLst>
        </pc:picChg>
      </pc:sldChg>
      <pc:sldChg chg="addSp modSp">
        <pc:chgData name="HongJae Hyoung" userId="436d5978-7279-4c9a-8cb0-2d2ecae3905b" providerId="ADAL" clId="{9BEE0F86-DC55-4692-8792-D0940EC4F4D9}" dt="2020-06-23T02:46:13.891" v="2207" actId="20577"/>
        <pc:sldMkLst>
          <pc:docMk/>
          <pc:sldMk cId="4253120068" sldId="261"/>
        </pc:sldMkLst>
        <pc:spChg chg="add mod">
          <ac:chgData name="HongJae Hyoung" userId="436d5978-7279-4c9a-8cb0-2d2ecae3905b" providerId="ADAL" clId="{9BEE0F86-DC55-4692-8792-D0940EC4F4D9}" dt="2020-06-23T02:45:38.453" v="2179" actId="14100"/>
          <ac:spMkLst>
            <pc:docMk/>
            <pc:sldMk cId="4253120068" sldId="261"/>
            <ac:spMk id="9" creationId="{896D477A-6F86-4260-AA23-85B675D24C0B}"/>
          </ac:spMkLst>
        </pc:spChg>
        <pc:spChg chg="add mod">
          <ac:chgData name="HongJae Hyoung" userId="436d5978-7279-4c9a-8cb0-2d2ecae3905b" providerId="ADAL" clId="{9BEE0F86-DC55-4692-8792-D0940EC4F4D9}" dt="2020-06-23T02:46:13.891" v="2207" actId="20577"/>
          <ac:spMkLst>
            <pc:docMk/>
            <pc:sldMk cId="4253120068" sldId="261"/>
            <ac:spMk id="10" creationId="{121A3A38-777C-4960-B992-2898EFF4FDB9}"/>
          </ac:spMkLst>
        </pc:spChg>
      </pc:sldChg>
      <pc:sldChg chg="modSp">
        <pc:chgData name="HongJae Hyoung" userId="436d5978-7279-4c9a-8cb0-2d2ecae3905b" providerId="ADAL" clId="{9BEE0F86-DC55-4692-8792-D0940EC4F4D9}" dt="2020-06-24T05:22:07.169" v="3849" actId="20577"/>
        <pc:sldMkLst>
          <pc:docMk/>
          <pc:sldMk cId="517540366" sldId="268"/>
        </pc:sldMkLst>
        <pc:spChg chg="mod">
          <ac:chgData name="HongJae Hyoung" userId="436d5978-7279-4c9a-8cb0-2d2ecae3905b" providerId="ADAL" clId="{9BEE0F86-DC55-4692-8792-D0940EC4F4D9}" dt="2020-06-24T05:21:30.536" v="3824" actId="20577"/>
          <ac:spMkLst>
            <pc:docMk/>
            <pc:sldMk cId="517540366" sldId="268"/>
            <ac:spMk id="18" creationId="{585E3494-2EAF-4E1D-92DD-A2D8E11B955B}"/>
          </ac:spMkLst>
        </pc:spChg>
        <pc:spChg chg="mod">
          <ac:chgData name="HongJae Hyoung" userId="436d5978-7279-4c9a-8cb0-2d2ecae3905b" providerId="ADAL" clId="{9BEE0F86-DC55-4692-8792-D0940EC4F4D9}" dt="2020-06-24T05:22:07.169" v="3849" actId="20577"/>
          <ac:spMkLst>
            <pc:docMk/>
            <pc:sldMk cId="517540366" sldId="268"/>
            <ac:spMk id="19" creationId="{C6CE0832-3471-4E83-983E-15DE43A1C0C7}"/>
          </ac:spMkLst>
        </pc:spChg>
      </pc:sldChg>
      <pc:sldChg chg="addSp delSp modSp add">
        <pc:chgData name="HongJae Hyoung" userId="436d5978-7279-4c9a-8cb0-2d2ecae3905b" providerId="ADAL" clId="{9BEE0F86-DC55-4692-8792-D0940EC4F4D9}" dt="2020-06-23T01:54:31.929" v="212" actId="1076"/>
        <pc:sldMkLst>
          <pc:docMk/>
          <pc:sldMk cId="2267098712" sldId="282"/>
        </pc:sldMkLst>
        <pc:spChg chg="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4" creationId="{96A50041-E6AB-4D76-B936-D1A6943F5884}"/>
          </ac:spMkLst>
        </pc:spChg>
        <pc:spChg chg="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5" creationId="{53595A20-E70F-42AC-9CEB-C953813D9096}"/>
          </ac:spMkLst>
        </pc:spChg>
        <pc:spChg chg="add 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6" creationId="{CF6BCE5D-BE7C-47F0-8280-B84463AACDD4}"/>
          </ac:spMkLst>
        </pc:spChg>
        <pc:spChg chg="add 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7" creationId="{A71F74BF-E964-4380-A3B2-0C1895AE269F}"/>
          </ac:spMkLst>
        </pc:spChg>
        <pc:spChg chg="add 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8" creationId="{6F19F3BB-6782-40C7-8C45-84857F31EC85}"/>
          </ac:spMkLst>
        </pc:spChg>
        <pc:spChg chg="del">
          <ac:chgData name="HongJae Hyoung" userId="436d5978-7279-4c9a-8cb0-2d2ecae3905b" providerId="ADAL" clId="{9BEE0F86-DC55-4692-8792-D0940EC4F4D9}" dt="2020-06-23T01:49:53.638" v="1" actId="478"/>
          <ac:spMkLst>
            <pc:docMk/>
            <pc:sldMk cId="2267098712" sldId="282"/>
            <ac:spMk id="9" creationId="{1246004D-D5C5-473E-A3C0-1863BAF63544}"/>
          </ac:spMkLst>
        </pc:spChg>
        <pc:spChg chg="del">
          <ac:chgData name="HongJae Hyoung" userId="436d5978-7279-4c9a-8cb0-2d2ecae3905b" providerId="ADAL" clId="{9BEE0F86-DC55-4692-8792-D0940EC4F4D9}" dt="2020-06-23T01:49:53.638" v="1" actId="478"/>
          <ac:spMkLst>
            <pc:docMk/>
            <pc:sldMk cId="2267098712" sldId="282"/>
            <ac:spMk id="11" creationId="{9299A9AC-B319-4342-85FA-A6A388A8FD0D}"/>
          </ac:spMkLst>
        </pc:spChg>
        <pc:spChg chg="del">
          <ac:chgData name="HongJae Hyoung" userId="436d5978-7279-4c9a-8cb0-2d2ecae3905b" providerId="ADAL" clId="{9BEE0F86-DC55-4692-8792-D0940EC4F4D9}" dt="2020-06-23T01:49:53.638" v="1" actId="478"/>
          <ac:spMkLst>
            <pc:docMk/>
            <pc:sldMk cId="2267098712" sldId="282"/>
            <ac:spMk id="13" creationId="{890994FF-5C79-46D0-A49C-A9A485A0548F}"/>
          </ac:spMkLst>
        </pc:spChg>
        <pc:spChg chg="del">
          <ac:chgData name="HongJae Hyoung" userId="436d5978-7279-4c9a-8cb0-2d2ecae3905b" providerId="ADAL" clId="{9BEE0F86-DC55-4692-8792-D0940EC4F4D9}" dt="2020-06-23T01:49:53.638" v="1" actId="478"/>
          <ac:spMkLst>
            <pc:docMk/>
            <pc:sldMk cId="2267098712" sldId="282"/>
            <ac:spMk id="14" creationId="{77803C66-5060-4870-9088-5CC34D4DF3E5}"/>
          </ac:spMkLst>
        </pc:spChg>
        <pc:spChg chg="del">
          <ac:chgData name="HongJae Hyoung" userId="436d5978-7279-4c9a-8cb0-2d2ecae3905b" providerId="ADAL" clId="{9BEE0F86-DC55-4692-8792-D0940EC4F4D9}" dt="2020-06-23T01:49:53.638" v="1" actId="478"/>
          <ac:spMkLst>
            <pc:docMk/>
            <pc:sldMk cId="2267098712" sldId="282"/>
            <ac:spMk id="17" creationId="{EEBD6F81-00C2-4886-AB98-84DF0B76DF76}"/>
          </ac:spMkLst>
        </pc:spChg>
        <pc:spChg chg="add mod">
          <ac:chgData name="HongJae Hyoung" userId="436d5978-7279-4c9a-8cb0-2d2ecae3905b" providerId="ADAL" clId="{9BEE0F86-DC55-4692-8792-D0940EC4F4D9}" dt="2020-06-23T01:54:31.929" v="212" actId="1076"/>
          <ac:spMkLst>
            <pc:docMk/>
            <pc:sldMk cId="2267098712" sldId="282"/>
            <ac:spMk id="18" creationId="{CD421A17-229E-4EEE-832E-C8F86BCE43D8}"/>
          </ac:spMkLst>
        </pc:spChg>
        <pc:picChg chg="add mod">
          <ac:chgData name="HongJae Hyoung" userId="436d5978-7279-4c9a-8cb0-2d2ecae3905b" providerId="ADAL" clId="{9BEE0F86-DC55-4692-8792-D0940EC4F4D9}" dt="2020-06-23T01:54:31.929" v="212" actId="1076"/>
          <ac:picMkLst>
            <pc:docMk/>
            <pc:sldMk cId="2267098712" sldId="282"/>
            <ac:picMk id="3" creationId="{88436C04-6ABD-4759-B4BC-8EB188B86A0A}"/>
          </ac:picMkLst>
        </pc:picChg>
        <pc:picChg chg="del">
          <ac:chgData name="HongJae Hyoung" userId="436d5978-7279-4c9a-8cb0-2d2ecae3905b" providerId="ADAL" clId="{9BEE0F86-DC55-4692-8792-D0940EC4F4D9}" dt="2020-06-23T01:49:53.638" v="1" actId="478"/>
          <ac:picMkLst>
            <pc:docMk/>
            <pc:sldMk cId="2267098712" sldId="282"/>
            <ac:picMk id="10" creationId="{E4AA6FED-1434-44C2-8079-E43CFB89E727}"/>
          </ac:picMkLst>
        </pc:picChg>
        <pc:picChg chg="del">
          <ac:chgData name="HongJae Hyoung" userId="436d5978-7279-4c9a-8cb0-2d2ecae3905b" providerId="ADAL" clId="{9BEE0F86-DC55-4692-8792-D0940EC4F4D9}" dt="2020-06-23T01:49:53.638" v="1" actId="478"/>
          <ac:picMkLst>
            <pc:docMk/>
            <pc:sldMk cId="2267098712" sldId="282"/>
            <ac:picMk id="12" creationId="{6184818F-3585-43DC-B51D-8506598094C1}"/>
          </ac:picMkLst>
        </pc:picChg>
        <pc:picChg chg="del">
          <ac:chgData name="HongJae Hyoung" userId="436d5978-7279-4c9a-8cb0-2d2ecae3905b" providerId="ADAL" clId="{9BEE0F86-DC55-4692-8792-D0940EC4F4D9}" dt="2020-06-23T01:49:53.638" v="1" actId="478"/>
          <ac:picMkLst>
            <pc:docMk/>
            <pc:sldMk cId="2267098712" sldId="282"/>
            <ac:picMk id="15" creationId="{26CC225F-8BFD-47A7-B181-A2877CA71BC5}"/>
          </ac:picMkLst>
        </pc:picChg>
        <pc:picChg chg="add mod">
          <ac:chgData name="HongJae Hyoung" userId="436d5978-7279-4c9a-8cb0-2d2ecae3905b" providerId="ADAL" clId="{9BEE0F86-DC55-4692-8792-D0940EC4F4D9}" dt="2020-06-23T01:54:31.929" v="212" actId="1076"/>
          <ac:picMkLst>
            <pc:docMk/>
            <pc:sldMk cId="2267098712" sldId="282"/>
            <ac:picMk id="16" creationId="{753A87DA-7ACE-4E65-B890-FDAF3D54EDE9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02:13.815" v="754" actId="20577"/>
        <pc:sldMkLst>
          <pc:docMk/>
          <pc:sldMk cId="423030985" sldId="283"/>
        </pc:sldMkLst>
        <pc:spChg chg="mod">
          <ac:chgData name="HongJae Hyoung" userId="436d5978-7279-4c9a-8cb0-2d2ecae3905b" providerId="ADAL" clId="{9BEE0F86-DC55-4692-8792-D0940EC4F4D9}" dt="2020-06-23T01:55:40.018" v="261" actId="20577"/>
          <ac:spMkLst>
            <pc:docMk/>
            <pc:sldMk cId="423030985" sldId="283"/>
            <ac:spMk id="2" creationId="{31449668-BABE-429A-B21C-0A0F48BC8EF9}"/>
          </ac:spMkLst>
        </pc:spChg>
        <pc:spChg chg="mod">
          <ac:chgData name="HongJae Hyoung" userId="436d5978-7279-4c9a-8cb0-2d2ecae3905b" providerId="ADAL" clId="{9BEE0F86-DC55-4692-8792-D0940EC4F4D9}" dt="2020-06-23T01:55:51.773" v="297" actId="20577"/>
          <ac:spMkLst>
            <pc:docMk/>
            <pc:sldMk cId="423030985" sldId="283"/>
            <ac:spMk id="5" creationId="{53595A20-E70F-42AC-9CEB-C953813D9096}"/>
          </ac:spMkLst>
        </pc:spChg>
        <pc:spChg chg="add mod">
          <ac:chgData name="HongJae Hyoung" userId="436d5978-7279-4c9a-8cb0-2d2ecae3905b" providerId="ADAL" clId="{9BEE0F86-DC55-4692-8792-D0940EC4F4D9}" dt="2020-06-23T01:58:14.459" v="446" actId="20577"/>
          <ac:spMkLst>
            <pc:docMk/>
            <pc:sldMk cId="423030985" sldId="283"/>
            <ac:spMk id="8" creationId="{A664009B-7398-4933-9A03-0289DFA829B1}"/>
          </ac:spMkLst>
        </pc:spChg>
        <pc:spChg chg="add mod">
          <ac:chgData name="HongJae Hyoung" userId="436d5978-7279-4c9a-8cb0-2d2ecae3905b" providerId="ADAL" clId="{9BEE0F86-DC55-4692-8792-D0940EC4F4D9}" dt="2020-06-23T01:58:55.441" v="496" actId="1076"/>
          <ac:spMkLst>
            <pc:docMk/>
            <pc:sldMk cId="423030985" sldId="283"/>
            <ac:spMk id="9" creationId="{E6F2861A-493A-4BEA-932B-CAC1075629CE}"/>
          </ac:spMkLst>
        </pc:spChg>
        <pc:spChg chg="add mod">
          <ac:chgData name="HongJae Hyoung" userId="436d5978-7279-4c9a-8cb0-2d2ecae3905b" providerId="ADAL" clId="{9BEE0F86-DC55-4692-8792-D0940EC4F4D9}" dt="2020-06-23T01:59:26.906" v="531" actId="1037"/>
          <ac:spMkLst>
            <pc:docMk/>
            <pc:sldMk cId="423030985" sldId="283"/>
            <ac:spMk id="11" creationId="{FE58230B-941D-4499-9DEF-86748A3ECD97}"/>
          </ac:spMkLst>
        </pc:spChg>
        <pc:spChg chg="add mod">
          <ac:chgData name="HongJae Hyoung" userId="436d5978-7279-4c9a-8cb0-2d2ecae3905b" providerId="ADAL" clId="{9BEE0F86-DC55-4692-8792-D0940EC4F4D9}" dt="2020-06-23T01:56:08.979" v="300" actId="1076"/>
          <ac:spMkLst>
            <pc:docMk/>
            <pc:sldMk cId="423030985" sldId="283"/>
            <ac:spMk id="13" creationId="{8BAED96B-6D7B-487C-BC27-CEFB954F55FD}"/>
          </ac:spMkLst>
        </pc:spChg>
        <pc:spChg chg="add mod">
          <ac:chgData name="HongJae Hyoung" userId="436d5978-7279-4c9a-8cb0-2d2ecae3905b" providerId="ADAL" clId="{9BEE0F86-DC55-4692-8792-D0940EC4F4D9}" dt="2020-06-23T01:56:21.949" v="302" actId="1076"/>
          <ac:spMkLst>
            <pc:docMk/>
            <pc:sldMk cId="423030985" sldId="283"/>
            <ac:spMk id="14" creationId="{B0497E2E-7178-4FCF-8D6A-F24CE4174F7A}"/>
          </ac:spMkLst>
        </pc:spChg>
        <pc:spChg chg="del">
          <ac:chgData name="HongJae Hyoung" userId="436d5978-7279-4c9a-8cb0-2d2ecae3905b" providerId="ADAL" clId="{9BEE0F86-DC55-4692-8792-D0940EC4F4D9}" dt="2020-06-23T01:56:00.055" v="298" actId="478"/>
          <ac:spMkLst>
            <pc:docMk/>
            <pc:sldMk cId="423030985" sldId="283"/>
            <ac:spMk id="16" creationId="{776EBE93-1B2A-4EBD-A48D-AC8D6E68BED6}"/>
          </ac:spMkLst>
        </pc:spChg>
        <pc:spChg chg="del">
          <ac:chgData name="HongJae Hyoung" userId="436d5978-7279-4c9a-8cb0-2d2ecae3905b" providerId="ADAL" clId="{9BEE0F86-DC55-4692-8792-D0940EC4F4D9}" dt="2020-06-23T01:56:00.055" v="298" actId="478"/>
          <ac:spMkLst>
            <pc:docMk/>
            <pc:sldMk cId="423030985" sldId="283"/>
            <ac:spMk id="17" creationId="{EEBD6F81-00C2-4886-AB98-84DF0B76DF76}"/>
          </ac:spMkLst>
        </pc:spChg>
        <pc:spChg chg="add mod">
          <ac:chgData name="HongJae Hyoung" userId="436d5978-7279-4c9a-8cb0-2d2ecae3905b" providerId="ADAL" clId="{9BEE0F86-DC55-4692-8792-D0940EC4F4D9}" dt="2020-06-23T01:59:35.765" v="532" actId="1076"/>
          <ac:spMkLst>
            <pc:docMk/>
            <pc:sldMk cId="423030985" sldId="283"/>
            <ac:spMk id="18" creationId="{F212A428-4738-4C0C-9BB5-56789A3432BC}"/>
          </ac:spMkLst>
        </pc:spChg>
        <pc:spChg chg="add mod">
          <ac:chgData name="HongJae Hyoung" userId="436d5978-7279-4c9a-8cb0-2d2ecae3905b" providerId="ADAL" clId="{9BEE0F86-DC55-4692-8792-D0940EC4F4D9}" dt="2020-06-23T02:02:03.956" v="748" actId="1076"/>
          <ac:spMkLst>
            <pc:docMk/>
            <pc:sldMk cId="423030985" sldId="283"/>
            <ac:spMk id="19" creationId="{49349997-803C-4685-B32B-196667973E1F}"/>
          </ac:spMkLst>
        </pc:spChg>
        <pc:spChg chg="add mod">
          <ac:chgData name="HongJae Hyoung" userId="436d5978-7279-4c9a-8cb0-2d2ecae3905b" providerId="ADAL" clId="{9BEE0F86-DC55-4692-8792-D0940EC4F4D9}" dt="2020-06-23T02:01:12.301" v="675"/>
          <ac:spMkLst>
            <pc:docMk/>
            <pc:sldMk cId="423030985" sldId="283"/>
            <ac:spMk id="20" creationId="{0A5690A1-F254-48D1-BB22-3D87D77D29C0}"/>
          </ac:spMkLst>
        </pc:spChg>
        <pc:spChg chg="add mod">
          <ac:chgData name="HongJae Hyoung" userId="436d5978-7279-4c9a-8cb0-2d2ecae3905b" providerId="ADAL" clId="{9BEE0F86-DC55-4692-8792-D0940EC4F4D9}" dt="2020-06-23T02:02:13.815" v="754" actId="20577"/>
          <ac:spMkLst>
            <pc:docMk/>
            <pc:sldMk cId="423030985" sldId="283"/>
            <ac:spMk id="21" creationId="{460CEA37-8519-48A0-8709-BF3F86650945}"/>
          </ac:spMkLst>
        </pc:spChg>
        <pc:picChg chg="del">
          <ac:chgData name="HongJae Hyoung" userId="436d5978-7279-4c9a-8cb0-2d2ecae3905b" providerId="ADAL" clId="{9BEE0F86-DC55-4692-8792-D0940EC4F4D9}" dt="2020-06-23T01:56:00.055" v="298" actId="478"/>
          <ac:picMkLst>
            <pc:docMk/>
            <pc:sldMk cId="423030985" sldId="283"/>
            <ac:picMk id="3" creationId="{CD924EE0-4843-4986-BE55-99A06898AEA4}"/>
          </ac:picMkLst>
        </pc:picChg>
        <pc:picChg chg="del">
          <ac:chgData name="HongJae Hyoung" userId="436d5978-7279-4c9a-8cb0-2d2ecae3905b" providerId="ADAL" clId="{9BEE0F86-DC55-4692-8792-D0940EC4F4D9}" dt="2020-06-23T01:56:00.055" v="298" actId="478"/>
          <ac:picMkLst>
            <pc:docMk/>
            <pc:sldMk cId="423030985" sldId="283"/>
            <ac:picMk id="6" creationId="{1CED5BA1-B916-43E8-B809-3CB11EF4DA58}"/>
          </ac:picMkLst>
        </pc:picChg>
        <pc:picChg chg="del">
          <ac:chgData name="HongJae Hyoung" userId="436d5978-7279-4c9a-8cb0-2d2ecae3905b" providerId="ADAL" clId="{9BEE0F86-DC55-4692-8792-D0940EC4F4D9}" dt="2020-06-23T01:56:00.055" v="298" actId="478"/>
          <ac:picMkLst>
            <pc:docMk/>
            <pc:sldMk cId="423030985" sldId="283"/>
            <ac:picMk id="7" creationId="{D8B83B80-024A-4CDD-8B3C-B27DB2F23D97}"/>
          </ac:picMkLst>
        </pc:picChg>
        <pc:picChg chg="del">
          <ac:chgData name="HongJae Hyoung" userId="436d5978-7279-4c9a-8cb0-2d2ecae3905b" providerId="ADAL" clId="{9BEE0F86-DC55-4692-8792-D0940EC4F4D9}" dt="2020-06-23T01:56:00.055" v="298" actId="478"/>
          <ac:picMkLst>
            <pc:docMk/>
            <pc:sldMk cId="423030985" sldId="283"/>
            <ac:picMk id="10" creationId="{E4AA6FED-1434-44C2-8079-E43CFB89E727}"/>
          </ac:picMkLst>
        </pc:picChg>
        <pc:picChg chg="add mod">
          <ac:chgData name="HongJae Hyoung" userId="436d5978-7279-4c9a-8cb0-2d2ecae3905b" providerId="ADAL" clId="{9BEE0F86-DC55-4692-8792-D0940EC4F4D9}" dt="2020-06-23T01:56:08.979" v="300" actId="1076"/>
          <ac:picMkLst>
            <pc:docMk/>
            <pc:sldMk cId="423030985" sldId="283"/>
            <ac:picMk id="12" creationId="{ACE80437-5A84-4C37-A997-914C6B2B3012}"/>
          </ac:picMkLst>
        </pc:picChg>
        <pc:picChg chg="del">
          <ac:chgData name="HongJae Hyoung" userId="436d5978-7279-4c9a-8cb0-2d2ecae3905b" providerId="ADAL" clId="{9BEE0F86-DC55-4692-8792-D0940EC4F4D9}" dt="2020-06-23T01:56:00.055" v="298" actId="478"/>
          <ac:picMkLst>
            <pc:docMk/>
            <pc:sldMk cId="423030985" sldId="283"/>
            <ac:picMk id="15" creationId="{26CC225F-8BFD-47A7-B181-A2877CA71BC5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10:46.676" v="1046" actId="478"/>
        <pc:sldMkLst>
          <pc:docMk/>
          <pc:sldMk cId="504421090" sldId="284"/>
        </pc:sldMkLst>
        <pc:spChg chg="mod">
          <ac:chgData name="HongJae Hyoung" userId="436d5978-7279-4c9a-8cb0-2d2ecae3905b" providerId="ADAL" clId="{9BEE0F86-DC55-4692-8792-D0940EC4F4D9}" dt="2020-06-23T02:03:04.736" v="814" actId="404"/>
          <ac:spMkLst>
            <pc:docMk/>
            <pc:sldMk cId="504421090" sldId="284"/>
            <ac:spMk id="2" creationId="{31449668-BABE-429A-B21C-0A0F48BC8EF9}"/>
          </ac:spMkLst>
        </pc:spChg>
        <pc:spChg chg="add mod">
          <ac:chgData name="HongJae Hyoung" userId="436d5978-7279-4c9a-8cb0-2d2ecae3905b" providerId="ADAL" clId="{9BEE0F86-DC55-4692-8792-D0940EC4F4D9}" dt="2020-06-23T02:04:14.096" v="869" actId="1076"/>
          <ac:spMkLst>
            <pc:docMk/>
            <pc:sldMk cId="504421090" sldId="284"/>
            <ac:spMk id="3" creationId="{2E728156-F1ED-455D-96A1-C81DE304E267}"/>
          </ac:spMkLst>
        </pc:spChg>
        <pc:spChg chg="mod">
          <ac:chgData name="HongJae Hyoung" userId="436d5978-7279-4c9a-8cb0-2d2ecae3905b" providerId="ADAL" clId="{9BEE0F86-DC55-4692-8792-D0940EC4F4D9}" dt="2020-06-23T02:03:27.534" v="851" actId="20577"/>
          <ac:spMkLst>
            <pc:docMk/>
            <pc:sldMk cId="504421090" sldId="284"/>
            <ac:spMk id="5" creationId="{53595A20-E70F-42AC-9CEB-C953813D9096}"/>
          </ac:spMkLst>
        </pc:spChg>
        <pc:spChg chg="add mod">
          <ac:chgData name="HongJae Hyoung" userId="436d5978-7279-4c9a-8cb0-2d2ecae3905b" providerId="ADAL" clId="{9BEE0F86-DC55-4692-8792-D0940EC4F4D9}" dt="2020-06-23T02:06:03.191" v="940" actId="20577"/>
          <ac:spMkLst>
            <pc:docMk/>
            <pc:sldMk cId="504421090" sldId="284"/>
            <ac:spMk id="7" creationId="{4466508E-ED66-4AE8-A1F0-652748A9F00C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8" creationId="{A664009B-7398-4933-9A03-0289DFA829B1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9" creationId="{E6F2861A-493A-4BEA-932B-CAC1075629CE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11" creationId="{FE58230B-941D-4499-9DEF-86748A3ECD97}"/>
          </ac:spMkLst>
        </pc:spChg>
        <pc:spChg chg="mod">
          <ac:chgData name="HongJae Hyoung" userId="436d5978-7279-4c9a-8cb0-2d2ecae3905b" providerId="ADAL" clId="{9BEE0F86-DC55-4692-8792-D0940EC4F4D9}" dt="2020-06-23T02:03:56.592" v="853" actId="1076"/>
          <ac:spMkLst>
            <pc:docMk/>
            <pc:sldMk cId="504421090" sldId="284"/>
            <ac:spMk id="13" creationId="{8BAED96B-6D7B-487C-BC27-CEFB954F55FD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14" creationId="{B0497E2E-7178-4FCF-8D6A-F24CE4174F7A}"/>
          </ac:spMkLst>
        </pc:spChg>
        <pc:spChg chg="add mod">
          <ac:chgData name="HongJae Hyoung" userId="436d5978-7279-4c9a-8cb0-2d2ecae3905b" providerId="ADAL" clId="{9BEE0F86-DC55-4692-8792-D0940EC4F4D9}" dt="2020-06-23T02:07:54.714" v="971" actId="1076"/>
          <ac:spMkLst>
            <pc:docMk/>
            <pc:sldMk cId="504421090" sldId="284"/>
            <ac:spMk id="15" creationId="{81938034-82E7-4C92-83A5-F6405CFAE842}"/>
          </ac:spMkLst>
        </pc:spChg>
        <pc:spChg chg="add mod">
          <ac:chgData name="HongJae Hyoung" userId="436d5978-7279-4c9a-8cb0-2d2ecae3905b" providerId="ADAL" clId="{9BEE0F86-DC55-4692-8792-D0940EC4F4D9}" dt="2020-06-23T02:09:57.337" v="1044" actId="1076"/>
          <ac:spMkLst>
            <pc:docMk/>
            <pc:sldMk cId="504421090" sldId="284"/>
            <ac:spMk id="16" creationId="{D99DCCC4-1640-4522-ABFB-A080D6CD1800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18" creationId="{F212A428-4738-4C0C-9BB5-56789A3432BC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19" creationId="{49349997-803C-4685-B32B-196667973E1F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20" creationId="{0A5690A1-F254-48D1-BB22-3D87D77D29C0}"/>
          </ac:spMkLst>
        </pc:spChg>
        <pc:spChg chg="del">
          <ac:chgData name="HongJae Hyoung" userId="436d5978-7279-4c9a-8cb0-2d2ecae3905b" providerId="ADAL" clId="{9BEE0F86-DC55-4692-8792-D0940EC4F4D9}" dt="2020-06-23T02:04:00.247" v="854" actId="478"/>
          <ac:spMkLst>
            <pc:docMk/>
            <pc:sldMk cId="504421090" sldId="284"/>
            <ac:spMk id="21" creationId="{460CEA37-8519-48A0-8709-BF3F86650945}"/>
          </ac:spMkLst>
        </pc:spChg>
        <pc:spChg chg="add mod">
          <ac:chgData name="HongJae Hyoung" userId="436d5978-7279-4c9a-8cb0-2d2ecae3905b" providerId="ADAL" clId="{9BEE0F86-DC55-4692-8792-D0940EC4F4D9}" dt="2020-06-23T02:06:56.203" v="947" actId="1076"/>
          <ac:spMkLst>
            <pc:docMk/>
            <pc:sldMk cId="504421090" sldId="284"/>
            <ac:spMk id="22" creationId="{E264BBF6-DF8B-4394-8E72-F2A722873DCC}"/>
          </ac:spMkLst>
        </pc:spChg>
        <pc:spChg chg="add mod">
          <ac:chgData name="HongJae Hyoung" userId="436d5978-7279-4c9a-8cb0-2d2ecae3905b" providerId="ADAL" clId="{9BEE0F86-DC55-4692-8792-D0940EC4F4D9}" dt="2020-06-23T02:08:07.028" v="972" actId="571"/>
          <ac:spMkLst>
            <pc:docMk/>
            <pc:sldMk cId="504421090" sldId="284"/>
            <ac:spMk id="23" creationId="{08132FAC-6523-4A85-8C94-228E3AC66744}"/>
          </ac:spMkLst>
        </pc:spChg>
        <pc:picChg chg="add mod">
          <ac:chgData name="HongJae Hyoung" userId="436d5978-7279-4c9a-8cb0-2d2ecae3905b" providerId="ADAL" clId="{9BEE0F86-DC55-4692-8792-D0940EC4F4D9}" dt="2020-06-23T02:04:32.676" v="873" actId="1076"/>
          <ac:picMkLst>
            <pc:docMk/>
            <pc:sldMk cId="504421090" sldId="284"/>
            <ac:picMk id="6" creationId="{2BD7E51B-D761-4798-B9D9-C27474A4C5A7}"/>
          </ac:picMkLst>
        </pc:picChg>
        <pc:picChg chg="add mod">
          <ac:chgData name="HongJae Hyoung" userId="436d5978-7279-4c9a-8cb0-2d2ecae3905b" providerId="ADAL" clId="{9BEE0F86-DC55-4692-8792-D0940EC4F4D9}" dt="2020-06-23T02:06:58.680" v="948" actId="1076"/>
          <ac:picMkLst>
            <pc:docMk/>
            <pc:sldMk cId="504421090" sldId="284"/>
            <ac:picMk id="10" creationId="{5416FC62-0656-4FFB-B3C6-FBF2782755FE}"/>
          </ac:picMkLst>
        </pc:picChg>
        <pc:picChg chg="mod">
          <ac:chgData name="HongJae Hyoung" userId="436d5978-7279-4c9a-8cb0-2d2ecae3905b" providerId="ADAL" clId="{9BEE0F86-DC55-4692-8792-D0940EC4F4D9}" dt="2020-06-23T02:03:53.828" v="852" actId="14100"/>
          <ac:picMkLst>
            <pc:docMk/>
            <pc:sldMk cId="504421090" sldId="284"/>
            <ac:picMk id="12" creationId="{ACE80437-5A84-4C37-A997-914C6B2B3012}"/>
          </ac:picMkLst>
        </pc:picChg>
        <pc:picChg chg="add mod ord">
          <ac:chgData name="HongJae Hyoung" userId="436d5978-7279-4c9a-8cb0-2d2ecae3905b" providerId="ADAL" clId="{9BEE0F86-DC55-4692-8792-D0940EC4F4D9}" dt="2020-06-23T02:09:55.199" v="1043" actId="1076"/>
          <ac:picMkLst>
            <pc:docMk/>
            <pc:sldMk cId="504421090" sldId="284"/>
            <ac:picMk id="17" creationId="{DA2A2D0F-1E79-4D27-849C-59EFBF6F50B3}"/>
          </ac:picMkLst>
        </pc:picChg>
        <pc:picChg chg="add del">
          <ac:chgData name="HongJae Hyoung" userId="436d5978-7279-4c9a-8cb0-2d2ecae3905b" providerId="ADAL" clId="{9BEE0F86-DC55-4692-8792-D0940EC4F4D9}" dt="2020-06-23T02:10:46.676" v="1046" actId="478"/>
          <ac:picMkLst>
            <pc:docMk/>
            <pc:sldMk cId="504421090" sldId="284"/>
            <ac:picMk id="24" creationId="{8FFE955C-79AB-4D88-ABB3-82953174CB31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13:21.720" v="1150" actId="1076"/>
        <pc:sldMkLst>
          <pc:docMk/>
          <pc:sldMk cId="516200781" sldId="285"/>
        </pc:sldMkLst>
        <pc:spChg chg="del">
          <ac:chgData name="HongJae Hyoung" userId="436d5978-7279-4c9a-8cb0-2d2ecae3905b" providerId="ADAL" clId="{9BEE0F86-DC55-4692-8792-D0940EC4F4D9}" dt="2020-06-23T02:11:00.228" v="1048" actId="478"/>
          <ac:spMkLst>
            <pc:docMk/>
            <pc:sldMk cId="516200781" sldId="285"/>
            <ac:spMk id="3" creationId="{2E728156-F1ED-455D-96A1-C81DE304E267}"/>
          </ac:spMkLst>
        </pc:spChg>
        <pc:spChg chg="mod">
          <ac:chgData name="HongJae Hyoung" userId="436d5978-7279-4c9a-8cb0-2d2ecae3905b" providerId="ADAL" clId="{9BEE0F86-DC55-4692-8792-D0940EC4F4D9}" dt="2020-06-23T02:13:21.720" v="1150" actId="1076"/>
          <ac:spMkLst>
            <pc:docMk/>
            <pc:sldMk cId="516200781" sldId="285"/>
            <ac:spMk id="4" creationId="{96A50041-E6AB-4D76-B936-D1A6943F5884}"/>
          </ac:spMkLst>
        </pc:spChg>
        <pc:spChg chg="mod">
          <ac:chgData name="HongJae Hyoung" userId="436d5978-7279-4c9a-8cb0-2d2ecae3905b" providerId="ADAL" clId="{9BEE0F86-DC55-4692-8792-D0940EC4F4D9}" dt="2020-06-23T02:13:21.720" v="1150" actId="1076"/>
          <ac:spMkLst>
            <pc:docMk/>
            <pc:sldMk cId="516200781" sldId="285"/>
            <ac:spMk id="5" creationId="{53595A20-E70F-42AC-9CEB-C953813D9096}"/>
          </ac:spMkLst>
        </pc:spChg>
        <pc:spChg chg="del">
          <ac:chgData name="HongJae Hyoung" userId="436d5978-7279-4c9a-8cb0-2d2ecae3905b" providerId="ADAL" clId="{9BEE0F86-DC55-4692-8792-D0940EC4F4D9}" dt="2020-06-23T02:11:00.228" v="1048" actId="478"/>
          <ac:spMkLst>
            <pc:docMk/>
            <pc:sldMk cId="516200781" sldId="285"/>
            <ac:spMk id="7" creationId="{4466508E-ED66-4AE8-A1F0-652748A9F00C}"/>
          </ac:spMkLst>
        </pc:spChg>
        <pc:spChg chg="add mod">
          <ac:chgData name="HongJae Hyoung" userId="436d5978-7279-4c9a-8cb0-2d2ecae3905b" providerId="ADAL" clId="{9BEE0F86-DC55-4692-8792-D0940EC4F4D9}" dt="2020-06-23T02:13:21.720" v="1150" actId="1076"/>
          <ac:spMkLst>
            <pc:docMk/>
            <pc:sldMk cId="516200781" sldId="285"/>
            <ac:spMk id="9" creationId="{E3894063-6181-4F55-BFBB-99D51034288A}"/>
          </ac:spMkLst>
        </pc:spChg>
        <pc:spChg chg="del">
          <ac:chgData name="HongJae Hyoung" userId="436d5978-7279-4c9a-8cb0-2d2ecae3905b" providerId="ADAL" clId="{9BEE0F86-DC55-4692-8792-D0940EC4F4D9}" dt="2020-06-23T02:11:00.228" v="1048" actId="478"/>
          <ac:spMkLst>
            <pc:docMk/>
            <pc:sldMk cId="516200781" sldId="285"/>
            <ac:spMk id="13" creationId="{8BAED96B-6D7B-487C-BC27-CEFB954F55FD}"/>
          </ac:spMkLst>
        </pc:spChg>
        <pc:spChg chg="del">
          <ac:chgData name="HongJae Hyoung" userId="436d5978-7279-4c9a-8cb0-2d2ecae3905b" providerId="ADAL" clId="{9BEE0F86-DC55-4692-8792-D0940EC4F4D9}" dt="2020-06-23T02:11:00.228" v="1048" actId="478"/>
          <ac:spMkLst>
            <pc:docMk/>
            <pc:sldMk cId="516200781" sldId="285"/>
            <ac:spMk id="15" creationId="{81938034-82E7-4C92-83A5-F6405CFAE842}"/>
          </ac:spMkLst>
        </pc:spChg>
        <pc:spChg chg="del">
          <ac:chgData name="HongJae Hyoung" userId="436d5978-7279-4c9a-8cb0-2d2ecae3905b" providerId="ADAL" clId="{9BEE0F86-DC55-4692-8792-D0940EC4F4D9}" dt="2020-06-23T02:11:02.494" v="1050" actId="478"/>
          <ac:spMkLst>
            <pc:docMk/>
            <pc:sldMk cId="516200781" sldId="285"/>
            <ac:spMk id="16" creationId="{D99DCCC4-1640-4522-ABFB-A080D6CD1800}"/>
          </ac:spMkLst>
        </pc:spChg>
        <pc:spChg chg="add mod">
          <ac:chgData name="HongJae Hyoung" userId="436d5978-7279-4c9a-8cb0-2d2ecae3905b" providerId="ADAL" clId="{9BEE0F86-DC55-4692-8792-D0940EC4F4D9}" dt="2020-06-23T02:13:21.720" v="1150" actId="1076"/>
          <ac:spMkLst>
            <pc:docMk/>
            <pc:sldMk cId="516200781" sldId="285"/>
            <ac:spMk id="18" creationId="{9DF49E52-1A46-4F52-9F7F-4F23A0B29535}"/>
          </ac:spMkLst>
        </pc:spChg>
        <pc:spChg chg="del">
          <ac:chgData name="HongJae Hyoung" userId="436d5978-7279-4c9a-8cb0-2d2ecae3905b" providerId="ADAL" clId="{9BEE0F86-DC55-4692-8792-D0940EC4F4D9}" dt="2020-06-23T02:11:00.228" v="1048" actId="478"/>
          <ac:spMkLst>
            <pc:docMk/>
            <pc:sldMk cId="516200781" sldId="285"/>
            <ac:spMk id="22" creationId="{E264BBF6-DF8B-4394-8E72-F2A722873DCC}"/>
          </ac:spMkLst>
        </pc:spChg>
        <pc:spChg chg="del">
          <ac:chgData name="HongJae Hyoung" userId="436d5978-7279-4c9a-8cb0-2d2ecae3905b" providerId="ADAL" clId="{9BEE0F86-DC55-4692-8792-D0940EC4F4D9}" dt="2020-06-23T02:11:01.056" v="1049" actId="478"/>
          <ac:spMkLst>
            <pc:docMk/>
            <pc:sldMk cId="516200781" sldId="285"/>
            <ac:spMk id="23" creationId="{08132FAC-6523-4A85-8C94-228E3AC66744}"/>
          </ac:spMkLst>
        </pc:spChg>
        <pc:picChg chg="del">
          <ac:chgData name="HongJae Hyoung" userId="436d5978-7279-4c9a-8cb0-2d2ecae3905b" providerId="ADAL" clId="{9BEE0F86-DC55-4692-8792-D0940EC4F4D9}" dt="2020-06-23T02:11:00.228" v="1048" actId="478"/>
          <ac:picMkLst>
            <pc:docMk/>
            <pc:sldMk cId="516200781" sldId="285"/>
            <ac:picMk id="6" creationId="{2BD7E51B-D761-4798-B9D9-C27474A4C5A7}"/>
          </ac:picMkLst>
        </pc:picChg>
        <pc:picChg chg="add mod">
          <ac:chgData name="HongJae Hyoung" userId="436d5978-7279-4c9a-8cb0-2d2ecae3905b" providerId="ADAL" clId="{9BEE0F86-DC55-4692-8792-D0940EC4F4D9}" dt="2020-06-23T02:13:21.720" v="1150" actId="1076"/>
          <ac:picMkLst>
            <pc:docMk/>
            <pc:sldMk cId="516200781" sldId="285"/>
            <ac:picMk id="8" creationId="{7B5FACE9-56E0-4DDC-B010-FC062A079FA6}"/>
          </ac:picMkLst>
        </pc:picChg>
        <pc:picChg chg="del">
          <ac:chgData name="HongJae Hyoung" userId="436d5978-7279-4c9a-8cb0-2d2ecae3905b" providerId="ADAL" clId="{9BEE0F86-DC55-4692-8792-D0940EC4F4D9}" dt="2020-06-23T02:11:00.228" v="1048" actId="478"/>
          <ac:picMkLst>
            <pc:docMk/>
            <pc:sldMk cId="516200781" sldId="285"/>
            <ac:picMk id="10" creationId="{5416FC62-0656-4FFB-B3C6-FBF2782755FE}"/>
          </ac:picMkLst>
        </pc:picChg>
        <pc:picChg chg="del">
          <ac:chgData name="HongJae Hyoung" userId="436d5978-7279-4c9a-8cb0-2d2ecae3905b" providerId="ADAL" clId="{9BEE0F86-DC55-4692-8792-D0940EC4F4D9}" dt="2020-06-23T02:11:00.228" v="1048" actId="478"/>
          <ac:picMkLst>
            <pc:docMk/>
            <pc:sldMk cId="516200781" sldId="285"/>
            <ac:picMk id="12" creationId="{ACE80437-5A84-4C37-A997-914C6B2B3012}"/>
          </ac:picMkLst>
        </pc:picChg>
        <pc:picChg chg="mod">
          <ac:chgData name="HongJae Hyoung" userId="436d5978-7279-4c9a-8cb0-2d2ecae3905b" providerId="ADAL" clId="{9BEE0F86-DC55-4692-8792-D0940EC4F4D9}" dt="2020-06-23T02:13:21.720" v="1150" actId="1076"/>
          <ac:picMkLst>
            <pc:docMk/>
            <pc:sldMk cId="516200781" sldId="285"/>
            <ac:picMk id="17" creationId="{DA2A2D0F-1E79-4D27-849C-59EFBF6F50B3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25:40.522" v="1486"/>
        <pc:sldMkLst>
          <pc:docMk/>
          <pc:sldMk cId="1080148524" sldId="286"/>
        </pc:sldMkLst>
        <pc:spChg chg="mod">
          <ac:chgData name="HongJae Hyoung" userId="436d5978-7279-4c9a-8cb0-2d2ecae3905b" providerId="ADAL" clId="{9BEE0F86-DC55-4692-8792-D0940EC4F4D9}" dt="2020-06-23T02:14:32.455" v="1181" actId="20577"/>
          <ac:spMkLst>
            <pc:docMk/>
            <pc:sldMk cId="1080148524" sldId="286"/>
            <ac:spMk id="2" creationId="{31449668-BABE-429A-B21C-0A0F48BC8EF9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3" creationId="{2E728156-F1ED-455D-96A1-C81DE304E267}"/>
          </ac:spMkLst>
        </pc:spChg>
        <pc:spChg chg="mod">
          <ac:chgData name="HongJae Hyoung" userId="436d5978-7279-4c9a-8cb0-2d2ecae3905b" providerId="ADAL" clId="{9BEE0F86-DC55-4692-8792-D0940EC4F4D9}" dt="2020-06-23T02:15:09.269" v="1221" actId="20577"/>
          <ac:spMkLst>
            <pc:docMk/>
            <pc:sldMk cId="1080148524" sldId="286"/>
            <ac:spMk id="5" creationId="{53595A20-E70F-42AC-9CEB-C953813D9096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7" creationId="{4466508E-ED66-4AE8-A1F0-652748A9F00C}"/>
          </ac:spMkLst>
        </pc:spChg>
        <pc:spChg chg="add mod">
          <ac:chgData name="HongJae Hyoung" userId="436d5978-7279-4c9a-8cb0-2d2ecae3905b" providerId="ADAL" clId="{9BEE0F86-DC55-4692-8792-D0940EC4F4D9}" dt="2020-06-23T02:22:27.361" v="1405" actId="1076"/>
          <ac:spMkLst>
            <pc:docMk/>
            <pc:sldMk cId="1080148524" sldId="286"/>
            <ac:spMk id="8" creationId="{285F096C-D840-42B7-93D2-2FB5BBA679B2}"/>
          </ac:spMkLst>
        </pc:spChg>
        <pc:spChg chg="add mod">
          <ac:chgData name="HongJae Hyoung" userId="436d5978-7279-4c9a-8cb0-2d2ecae3905b" providerId="ADAL" clId="{9BEE0F86-DC55-4692-8792-D0940EC4F4D9}" dt="2020-06-23T02:19:41.629" v="1282" actId="1076"/>
          <ac:spMkLst>
            <pc:docMk/>
            <pc:sldMk cId="1080148524" sldId="286"/>
            <ac:spMk id="9" creationId="{6C193944-EB60-4400-9001-F00B07F683DC}"/>
          </ac:spMkLst>
        </pc:spChg>
        <pc:spChg chg="add mod">
          <ac:chgData name="HongJae Hyoung" userId="436d5978-7279-4c9a-8cb0-2d2ecae3905b" providerId="ADAL" clId="{9BEE0F86-DC55-4692-8792-D0940EC4F4D9}" dt="2020-06-23T02:22:27.361" v="1405" actId="1076"/>
          <ac:spMkLst>
            <pc:docMk/>
            <pc:sldMk cId="1080148524" sldId="286"/>
            <ac:spMk id="11" creationId="{64B390C6-A4CC-46CF-A0EE-401EA9812CB1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13" creationId="{8BAED96B-6D7B-487C-BC27-CEFB954F55FD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15" creationId="{81938034-82E7-4C92-83A5-F6405CFAE842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16" creationId="{D99DCCC4-1640-4522-ABFB-A080D6CD1800}"/>
          </ac:spMkLst>
        </pc:spChg>
        <pc:spChg chg="add mod">
          <ac:chgData name="HongJae Hyoung" userId="436d5978-7279-4c9a-8cb0-2d2ecae3905b" providerId="ADAL" clId="{9BEE0F86-DC55-4692-8792-D0940EC4F4D9}" dt="2020-06-23T02:23:04.322" v="1464" actId="1076"/>
          <ac:spMkLst>
            <pc:docMk/>
            <pc:sldMk cId="1080148524" sldId="286"/>
            <ac:spMk id="18" creationId="{FE23CA88-022C-4DCF-A362-AA74AB66CF1E}"/>
          </ac:spMkLst>
        </pc:spChg>
        <pc:spChg chg="add mod">
          <ac:chgData name="HongJae Hyoung" userId="436d5978-7279-4c9a-8cb0-2d2ecae3905b" providerId="ADAL" clId="{9BEE0F86-DC55-4692-8792-D0940EC4F4D9}" dt="2020-06-23T02:23:24.165" v="1466" actId="1038"/>
          <ac:spMkLst>
            <pc:docMk/>
            <pc:sldMk cId="1080148524" sldId="286"/>
            <ac:spMk id="19" creationId="{024D9F3A-DE2F-4C28-ACD8-B7FE7F7B203D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22" creationId="{E264BBF6-DF8B-4394-8E72-F2A722873DCC}"/>
          </ac:spMkLst>
        </pc:spChg>
        <pc:spChg chg="del">
          <ac:chgData name="HongJae Hyoung" userId="436d5978-7279-4c9a-8cb0-2d2ecae3905b" providerId="ADAL" clId="{9BEE0F86-DC55-4692-8792-D0940EC4F4D9}" dt="2020-06-23T02:17:12.743" v="1222" actId="478"/>
          <ac:spMkLst>
            <pc:docMk/>
            <pc:sldMk cId="1080148524" sldId="286"/>
            <ac:spMk id="23" creationId="{08132FAC-6523-4A85-8C94-228E3AC66744}"/>
          </ac:spMkLst>
        </pc:spChg>
        <pc:spChg chg="add mod">
          <ac:chgData name="HongJae Hyoung" userId="436d5978-7279-4c9a-8cb0-2d2ecae3905b" providerId="ADAL" clId="{9BEE0F86-DC55-4692-8792-D0940EC4F4D9}" dt="2020-06-23T02:24:42.448" v="1475" actId="1076"/>
          <ac:spMkLst>
            <pc:docMk/>
            <pc:sldMk cId="1080148524" sldId="286"/>
            <ac:spMk id="24" creationId="{74A43909-CFDE-4996-8100-E10BB5D4FAAF}"/>
          </ac:spMkLst>
        </pc:spChg>
        <pc:spChg chg="add mod">
          <ac:chgData name="HongJae Hyoung" userId="436d5978-7279-4c9a-8cb0-2d2ecae3905b" providerId="ADAL" clId="{9BEE0F86-DC55-4692-8792-D0940EC4F4D9}" dt="2020-06-23T02:25:09.183" v="1476" actId="571"/>
          <ac:spMkLst>
            <pc:docMk/>
            <pc:sldMk cId="1080148524" sldId="286"/>
            <ac:spMk id="25" creationId="{B24AB50B-7F78-49E2-9BE3-04DE2EBDE7E9}"/>
          </ac:spMkLst>
        </pc:spChg>
        <pc:picChg chg="del">
          <ac:chgData name="HongJae Hyoung" userId="436d5978-7279-4c9a-8cb0-2d2ecae3905b" providerId="ADAL" clId="{9BEE0F86-DC55-4692-8792-D0940EC4F4D9}" dt="2020-06-23T02:17:12.743" v="1222" actId="478"/>
          <ac:picMkLst>
            <pc:docMk/>
            <pc:sldMk cId="1080148524" sldId="286"/>
            <ac:picMk id="6" creationId="{2BD7E51B-D761-4798-B9D9-C27474A4C5A7}"/>
          </ac:picMkLst>
        </pc:picChg>
        <pc:picChg chg="del">
          <ac:chgData name="HongJae Hyoung" userId="436d5978-7279-4c9a-8cb0-2d2ecae3905b" providerId="ADAL" clId="{9BEE0F86-DC55-4692-8792-D0940EC4F4D9}" dt="2020-06-23T02:17:12.743" v="1222" actId="478"/>
          <ac:picMkLst>
            <pc:docMk/>
            <pc:sldMk cId="1080148524" sldId="286"/>
            <ac:picMk id="10" creationId="{5416FC62-0656-4FFB-B3C6-FBF2782755FE}"/>
          </ac:picMkLst>
        </pc:picChg>
        <pc:picChg chg="del">
          <ac:chgData name="HongJae Hyoung" userId="436d5978-7279-4c9a-8cb0-2d2ecae3905b" providerId="ADAL" clId="{9BEE0F86-DC55-4692-8792-D0940EC4F4D9}" dt="2020-06-23T02:17:12.743" v="1222" actId="478"/>
          <ac:picMkLst>
            <pc:docMk/>
            <pc:sldMk cId="1080148524" sldId="286"/>
            <ac:picMk id="12" creationId="{ACE80437-5A84-4C37-A997-914C6B2B3012}"/>
          </ac:picMkLst>
        </pc:picChg>
        <pc:picChg chg="add mod">
          <ac:chgData name="HongJae Hyoung" userId="436d5978-7279-4c9a-8cb0-2d2ecae3905b" providerId="ADAL" clId="{9BEE0F86-DC55-4692-8792-D0940EC4F4D9}" dt="2020-06-23T02:22:39.540" v="1410" actId="1076"/>
          <ac:picMkLst>
            <pc:docMk/>
            <pc:sldMk cId="1080148524" sldId="286"/>
            <ac:picMk id="14" creationId="{D024A4E6-4493-4B05-B0E4-E0B74C1D58BC}"/>
          </ac:picMkLst>
        </pc:picChg>
        <pc:picChg chg="del">
          <ac:chgData name="HongJae Hyoung" userId="436d5978-7279-4c9a-8cb0-2d2ecae3905b" providerId="ADAL" clId="{9BEE0F86-DC55-4692-8792-D0940EC4F4D9}" dt="2020-06-23T02:17:12.743" v="1222" actId="478"/>
          <ac:picMkLst>
            <pc:docMk/>
            <pc:sldMk cId="1080148524" sldId="286"/>
            <ac:picMk id="17" creationId="{DA2A2D0F-1E79-4D27-849C-59EFBF6F50B3}"/>
          </ac:picMkLst>
        </pc:picChg>
        <pc:picChg chg="add mod">
          <ac:chgData name="HongJae Hyoung" userId="436d5978-7279-4c9a-8cb0-2d2ecae3905b" providerId="ADAL" clId="{9BEE0F86-DC55-4692-8792-D0940EC4F4D9}" dt="2020-06-23T02:24:32.479" v="1473" actId="14100"/>
          <ac:picMkLst>
            <pc:docMk/>
            <pc:sldMk cId="1080148524" sldId="286"/>
            <ac:picMk id="20" creationId="{8FC74E68-4CDA-49F4-A8A6-9F732E58D6BB}"/>
          </ac:picMkLst>
        </pc:picChg>
        <pc:picChg chg="add mod ord">
          <ac:chgData name="HongJae Hyoung" userId="436d5978-7279-4c9a-8cb0-2d2ecae3905b" providerId="ADAL" clId="{9BEE0F86-DC55-4692-8792-D0940EC4F4D9}" dt="2020-06-23T02:25:29.130" v="1484" actId="1076"/>
          <ac:picMkLst>
            <pc:docMk/>
            <pc:sldMk cId="1080148524" sldId="286"/>
            <ac:picMk id="21" creationId="{753C6003-0D64-4872-BA6B-866D32B21672}"/>
          </ac:picMkLst>
        </pc:picChg>
        <pc:picChg chg="add del">
          <ac:chgData name="HongJae Hyoung" userId="436d5978-7279-4c9a-8cb0-2d2ecae3905b" providerId="ADAL" clId="{9BEE0F86-DC55-4692-8792-D0940EC4F4D9}" dt="2020-06-23T02:25:40.522" v="1486"/>
          <ac:picMkLst>
            <pc:docMk/>
            <pc:sldMk cId="1080148524" sldId="286"/>
            <ac:picMk id="26" creationId="{4A64271A-BAE1-407F-9CC1-0B04A9460A41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31:02.172" v="1718" actId="1076"/>
        <pc:sldMkLst>
          <pc:docMk/>
          <pc:sldMk cId="3941088602" sldId="287"/>
        </pc:sldMkLst>
        <pc:spChg chg="add 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3" creationId="{30EE4DCC-048E-4FA1-AA64-824E1EAD4492}"/>
          </ac:spMkLst>
        </pc:spChg>
        <pc:spChg chg="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4" creationId="{96A50041-E6AB-4D76-B936-D1A6943F5884}"/>
          </ac:spMkLst>
        </pc:spChg>
        <pc:spChg chg="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5" creationId="{53595A20-E70F-42AC-9CEB-C953813D9096}"/>
          </ac:spMkLst>
        </pc:spChg>
        <pc:spChg chg="add 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6" creationId="{EBD1BC43-66F0-4269-95D1-F791BF15EDAB}"/>
          </ac:spMkLst>
        </pc:spChg>
        <pc:spChg chg="add 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7" creationId="{626FE5FE-F997-405B-8788-D5C6B65F620C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8" creationId="{285F096C-D840-42B7-93D2-2FB5BBA679B2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9" creationId="{6C193944-EB60-4400-9001-F00B07F683DC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11" creationId="{64B390C6-A4CC-46CF-A0EE-401EA9812CB1}"/>
          </ac:spMkLst>
        </pc:spChg>
        <pc:spChg chg="add 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16" creationId="{10E9B241-D076-4E5D-B6F0-5FC2D5D82DCE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18" creationId="{FE23CA88-022C-4DCF-A362-AA74AB66CF1E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19" creationId="{024D9F3A-DE2F-4C28-ACD8-B7FE7F7B203D}"/>
          </ac:spMkLst>
        </pc:spChg>
        <pc:spChg chg="add mod">
          <ac:chgData name="HongJae Hyoung" userId="436d5978-7279-4c9a-8cb0-2d2ecae3905b" providerId="ADAL" clId="{9BEE0F86-DC55-4692-8792-D0940EC4F4D9}" dt="2020-06-23T02:31:02.172" v="1718" actId="1076"/>
          <ac:spMkLst>
            <pc:docMk/>
            <pc:sldMk cId="3941088602" sldId="287"/>
            <ac:spMk id="22" creationId="{FC36BE31-83E7-42C1-8571-FEC2ED02AD20}"/>
          </ac:spMkLst>
        </pc:spChg>
        <pc:spChg chg="del">
          <ac:chgData name="HongJae Hyoung" userId="436d5978-7279-4c9a-8cb0-2d2ecae3905b" providerId="ADAL" clId="{9BEE0F86-DC55-4692-8792-D0940EC4F4D9}" dt="2020-06-23T02:25:49.828" v="1488" actId="478"/>
          <ac:spMkLst>
            <pc:docMk/>
            <pc:sldMk cId="3941088602" sldId="287"/>
            <ac:spMk id="24" creationId="{74A43909-CFDE-4996-8100-E10BB5D4FAAF}"/>
          </ac:spMkLst>
        </pc:spChg>
        <pc:spChg chg="del">
          <ac:chgData name="HongJae Hyoung" userId="436d5978-7279-4c9a-8cb0-2d2ecae3905b" providerId="ADAL" clId="{9BEE0F86-DC55-4692-8792-D0940EC4F4D9}" dt="2020-06-23T02:25:52.246" v="1490" actId="478"/>
          <ac:spMkLst>
            <pc:docMk/>
            <pc:sldMk cId="3941088602" sldId="287"/>
            <ac:spMk id="25" creationId="{B24AB50B-7F78-49E2-9BE3-04DE2EBDE7E9}"/>
          </ac:spMkLst>
        </pc:spChg>
        <pc:picChg chg="del">
          <ac:chgData name="HongJae Hyoung" userId="436d5978-7279-4c9a-8cb0-2d2ecae3905b" providerId="ADAL" clId="{9BEE0F86-DC55-4692-8792-D0940EC4F4D9}" dt="2020-06-23T02:25:49.828" v="1488" actId="478"/>
          <ac:picMkLst>
            <pc:docMk/>
            <pc:sldMk cId="3941088602" sldId="287"/>
            <ac:picMk id="14" creationId="{D024A4E6-4493-4B05-B0E4-E0B74C1D58BC}"/>
          </ac:picMkLst>
        </pc:picChg>
        <pc:picChg chg="del">
          <ac:chgData name="HongJae Hyoung" userId="436d5978-7279-4c9a-8cb0-2d2ecae3905b" providerId="ADAL" clId="{9BEE0F86-DC55-4692-8792-D0940EC4F4D9}" dt="2020-06-23T02:25:50.636" v="1489" actId="478"/>
          <ac:picMkLst>
            <pc:docMk/>
            <pc:sldMk cId="3941088602" sldId="287"/>
            <ac:picMk id="20" creationId="{8FC74E68-4CDA-49F4-A8A6-9F732E58D6BB}"/>
          </ac:picMkLst>
        </pc:picChg>
        <pc:picChg chg="mod">
          <ac:chgData name="HongJae Hyoung" userId="436d5978-7279-4c9a-8cb0-2d2ecae3905b" providerId="ADAL" clId="{9BEE0F86-DC55-4692-8792-D0940EC4F4D9}" dt="2020-06-23T02:31:02.172" v="1718" actId="1076"/>
          <ac:picMkLst>
            <pc:docMk/>
            <pc:sldMk cId="3941088602" sldId="287"/>
            <ac:picMk id="21" creationId="{753C6003-0D64-4872-BA6B-866D32B21672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02:41:15.027" v="2169" actId="14100"/>
        <pc:sldMkLst>
          <pc:docMk/>
          <pc:sldMk cId="3574221653" sldId="288"/>
        </pc:sldMkLst>
        <pc:spChg chg="mod">
          <ac:chgData name="HongJae Hyoung" userId="436d5978-7279-4c9a-8cb0-2d2ecae3905b" providerId="ADAL" clId="{9BEE0F86-DC55-4692-8792-D0940EC4F4D9}" dt="2020-06-23T02:31:59.433" v="1790" actId="404"/>
          <ac:spMkLst>
            <pc:docMk/>
            <pc:sldMk cId="3574221653" sldId="288"/>
            <ac:spMk id="2" creationId="{08E34C66-F7EE-477B-9C35-F3D4514A5AEA}"/>
          </ac:spMkLst>
        </pc:spChg>
        <pc:spChg chg="del">
          <ac:chgData name="HongJae Hyoung" userId="436d5978-7279-4c9a-8cb0-2d2ecae3905b" providerId="ADAL" clId="{9BEE0F86-DC55-4692-8792-D0940EC4F4D9}" dt="2020-06-23T02:32:05.613" v="1791" actId="478"/>
          <ac:spMkLst>
            <pc:docMk/>
            <pc:sldMk cId="3574221653" sldId="288"/>
            <ac:spMk id="3" creationId="{A0D7D67D-82A9-4933-BCC0-6B20879D6102}"/>
          </ac:spMkLst>
        </pc:spChg>
        <pc:spChg chg="add">
          <ac:chgData name="HongJae Hyoung" userId="436d5978-7279-4c9a-8cb0-2d2ecae3905b" providerId="ADAL" clId="{9BEE0F86-DC55-4692-8792-D0940EC4F4D9}" dt="2020-06-23T02:32:10.779" v="1792"/>
          <ac:spMkLst>
            <pc:docMk/>
            <pc:sldMk cId="3574221653" sldId="288"/>
            <ac:spMk id="4" creationId="{51C23F98-7F6F-4E45-93D9-05519EFA6104}"/>
          </ac:spMkLst>
        </pc:spChg>
        <pc:spChg chg="add mod">
          <ac:chgData name="HongJae Hyoung" userId="436d5978-7279-4c9a-8cb0-2d2ecae3905b" providerId="ADAL" clId="{9BEE0F86-DC55-4692-8792-D0940EC4F4D9}" dt="2020-06-23T02:32:32.046" v="1815" actId="20577"/>
          <ac:spMkLst>
            <pc:docMk/>
            <pc:sldMk cId="3574221653" sldId="288"/>
            <ac:spMk id="5" creationId="{1F436342-3F90-4B34-BC62-3CC22467AFDB}"/>
          </ac:spMkLst>
        </pc:spChg>
        <pc:spChg chg="add mod">
          <ac:chgData name="HongJae Hyoung" userId="436d5978-7279-4c9a-8cb0-2d2ecae3905b" providerId="ADAL" clId="{9BEE0F86-DC55-4692-8792-D0940EC4F4D9}" dt="2020-06-23T02:35:02.364" v="1897" actId="1076"/>
          <ac:spMkLst>
            <pc:docMk/>
            <pc:sldMk cId="3574221653" sldId="288"/>
            <ac:spMk id="7" creationId="{EEB1E4D1-2784-42FA-BF98-4A740B7BD6F5}"/>
          </ac:spMkLst>
        </pc:spChg>
        <pc:spChg chg="add mod">
          <ac:chgData name="HongJae Hyoung" userId="436d5978-7279-4c9a-8cb0-2d2ecae3905b" providerId="ADAL" clId="{9BEE0F86-DC55-4692-8792-D0940EC4F4D9}" dt="2020-06-23T02:35:14.719" v="1900" actId="1076"/>
          <ac:spMkLst>
            <pc:docMk/>
            <pc:sldMk cId="3574221653" sldId="288"/>
            <ac:spMk id="8" creationId="{00CEB76D-2D88-4DAB-819E-5F6A358A72F5}"/>
          </ac:spMkLst>
        </pc:spChg>
        <pc:spChg chg="add mod">
          <ac:chgData name="HongJae Hyoung" userId="436d5978-7279-4c9a-8cb0-2d2ecae3905b" providerId="ADAL" clId="{9BEE0F86-DC55-4692-8792-D0940EC4F4D9}" dt="2020-06-23T02:38:22.809" v="2026" actId="1076"/>
          <ac:spMkLst>
            <pc:docMk/>
            <pc:sldMk cId="3574221653" sldId="288"/>
            <ac:spMk id="10" creationId="{4056D8DF-05AA-47BA-AEFE-FA1B59F9B025}"/>
          </ac:spMkLst>
        </pc:spChg>
        <pc:spChg chg="add mod">
          <ac:chgData name="HongJae Hyoung" userId="436d5978-7279-4c9a-8cb0-2d2ecae3905b" providerId="ADAL" clId="{9BEE0F86-DC55-4692-8792-D0940EC4F4D9}" dt="2020-06-23T02:38:38.804" v="2027" actId="571"/>
          <ac:spMkLst>
            <pc:docMk/>
            <pc:sldMk cId="3574221653" sldId="288"/>
            <ac:spMk id="11" creationId="{80A3202C-B34C-475F-9922-1DA1ADF1A04B}"/>
          </ac:spMkLst>
        </pc:spChg>
        <pc:spChg chg="add mod">
          <ac:chgData name="HongJae Hyoung" userId="436d5978-7279-4c9a-8cb0-2d2ecae3905b" providerId="ADAL" clId="{9BEE0F86-DC55-4692-8792-D0940EC4F4D9}" dt="2020-06-23T02:41:15.027" v="2169" actId="14100"/>
          <ac:spMkLst>
            <pc:docMk/>
            <pc:sldMk cId="3574221653" sldId="288"/>
            <ac:spMk id="13" creationId="{938357AA-F4DD-4B18-A754-649468E9054F}"/>
          </ac:spMkLst>
        </pc:spChg>
        <pc:picChg chg="add mod">
          <ac:chgData name="HongJae Hyoung" userId="436d5978-7279-4c9a-8cb0-2d2ecae3905b" providerId="ADAL" clId="{9BEE0F86-DC55-4692-8792-D0940EC4F4D9}" dt="2020-06-23T02:33:58.834" v="1817" actId="1076"/>
          <ac:picMkLst>
            <pc:docMk/>
            <pc:sldMk cId="3574221653" sldId="288"/>
            <ac:picMk id="6" creationId="{0AB0384F-9763-4EAE-BFF0-BCD396A5F1C3}"/>
          </ac:picMkLst>
        </pc:picChg>
        <pc:picChg chg="add mod">
          <ac:chgData name="HongJae Hyoung" userId="436d5978-7279-4c9a-8cb0-2d2ecae3905b" providerId="ADAL" clId="{9BEE0F86-DC55-4692-8792-D0940EC4F4D9}" dt="2020-06-23T02:36:54.878" v="1906" actId="1036"/>
          <ac:picMkLst>
            <pc:docMk/>
            <pc:sldMk cId="3574221653" sldId="288"/>
            <ac:picMk id="9" creationId="{B04E4B49-B6B6-4C10-AFDD-77DB10C1301D}"/>
          </ac:picMkLst>
        </pc:picChg>
        <pc:picChg chg="add mod">
          <ac:chgData name="HongJae Hyoung" userId="436d5978-7279-4c9a-8cb0-2d2ecae3905b" providerId="ADAL" clId="{9BEE0F86-DC55-4692-8792-D0940EC4F4D9}" dt="2020-06-23T02:38:54.191" v="2031" actId="1076"/>
          <ac:picMkLst>
            <pc:docMk/>
            <pc:sldMk cId="3574221653" sldId="288"/>
            <ac:picMk id="12" creationId="{E017E8C7-93FE-4147-9D54-A2CCE4277B73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16:41:58.368" v="2632" actId="1036"/>
        <pc:sldMkLst>
          <pc:docMk/>
          <pc:sldMk cId="436837414" sldId="289"/>
        </pc:sldMkLst>
        <pc:spChg chg="mod">
          <ac:chgData name="HongJae Hyoung" userId="436d5978-7279-4c9a-8cb0-2d2ecae3905b" providerId="ADAL" clId="{9BEE0F86-DC55-4692-8792-D0940EC4F4D9}" dt="2020-06-23T16:36:18.816" v="2252" actId="20577"/>
          <ac:spMkLst>
            <pc:docMk/>
            <pc:sldMk cId="436837414" sldId="289"/>
            <ac:spMk id="2" creationId="{08E34C66-F7EE-477B-9C35-F3D4514A5AEA}"/>
          </ac:spMkLst>
        </pc:spChg>
        <pc:spChg chg="add 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3" creationId="{D4DF37DC-850C-489D-9128-5D4A9568433D}"/>
          </ac:spMkLst>
        </pc:spChg>
        <pc:spChg chg="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4" creationId="{51C23F98-7F6F-4E45-93D9-05519EFA6104}"/>
          </ac:spMkLst>
        </pc:spChg>
        <pc:spChg chg="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5" creationId="{1F436342-3F90-4B34-BC62-3CC22467AFDB}"/>
          </ac:spMkLst>
        </pc:spChg>
        <pc:spChg chg="del">
          <ac:chgData name="HongJae Hyoung" userId="436d5978-7279-4c9a-8cb0-2d2ecae3905b" providerId="ADAL" clId="{9BEE0F86-DC55-4692-8792-D0940EC4F4D9}" dt="2020-06-23T16:36:35.289" v="2281" actId="478"/>
          <ac:spMkLst>
            <pc:docMk/>
            <pc:sldMk cId="436837414" sldId="289"/>
            <ac:spMk id="7" creationId="{EEB1E4D1-2784-42FA-BF98-4A740B7BD6F5}"/>
          </ac:spMkLst>
        </pc:spChg>
        <pc:spChg chg="del">
          <ac:chgData name="HongJae Hyoung" userId="436d5978-7279-4c9a-8cb0-2d2ecae3905b" providerId="ADAL" clId="{9BEE0F86-DC55-4692-8792-D0940EC4F4D9}" dt="2020-06-23T16:36:35.289" v="2281" actId="478"/>
          <ac:spMkLst>
            <pc:docMk/>
            <pc:sldMk cId="436837414" sldId="289"/>
            <ac:spMk id="8" creationId="{00CEB76D-2D88-4DAB-819E-5F6A358A72F5}"/>
          </ac:spMkLst>
        </pc:spChg>
        <pc:spChg chg="del">
          <ac:chgData name="HongJae Hyoung" userId="436d5978-7279-4c9a-8cb0-2d2ecae3905b" providerId="ADAL" clId="{9BEE0F86-DC55-4692-8792-D0940EC4F4D9}" dt="2020-06-23T16:36:35.289" v="2281" actId="478"/>
          <ac:spMkLst>
            <pc:docMk/>
            <pc:sldMk cId="436837414" sldId="289"/>
            <ac:spMk id="10" creationId="{4056D8DF-05AA-47BA-AEFE-FA1B59F9B025}"/>
          </ac:spMkLst>
        </pc:spChg>
        <pc:spChg chg="del">
          <ac:chgData name="HongJae Hyoung" userId="436d5978-7279-4c9a-8cb0-2d2ecae3905b" providerId="ADAL" clId="{9BEE0F86-DC55-4692-8792-D0940EC4F4D9}" dt="2020-06-23T16:36:35.289" v="2281" actId="478"/>
          <ac:spMkLst>
            <pc:docMk/>
            <pc:sldMk cId="436837414" sldId="289"/>
            <ac:spMk id="11" creationId="{80A3202C-B34C-475F-9922-1DA1ADF1A04B}"/>
          </ac:spMkLst>
        </pc:spChg>
        <pc:spChg chg="del">
          <ac:chgData name="HongJae Hyoung" userId="436d5978-7279-4c9a-8cb0-2d2ecae3905b" providerId="ADAL" clId="{9BEE0F86-DC55-4692-8792-D0940EC4F4D9}" dt="2020-06-23T16:36:38.290" v="2282" actId="478"/>
          <ac:spMkLst>
            <pc:docMk/>
            <pc:sldMk cId="436837414" sldId="289"/>
            <ac:spMk id="13" creationId="{938357AA-F4DD-4B18-A754-649468E9054F}"/>
          </ac:spMkLst>
        </pc:spChg>
        <pc:spChg chg="add 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14" creationId="{0562F752-4CB1-47FF-BB2F-749F194D1333}"/>
          </ac:spMkLst>
        </pc:spChg>
        <pc:spChg chg="add 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17" creationId="{F094B147-210E-47C1-86FB-BE07D34B8FF1}"/>
          </ac:spMkLst>
        </pc:spChg>
        <pc:spChg chg="add 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18" creationId="{665372E0-AEB0-40A8-908F-C61EBEFC8A53}"/>
          </ac:spMkLst>
        </pc:spChg>
        <pc:spChg chg="add mod">
          <ac:chgData name="HongJae Hyoung" userId="436d5978-7279-4c9a-8cb0-2d2ecae3905b" providerId="ADAL" clId="{9BEE0F86-DC55-4692-8792-D0940EC4F4D9}" dt="2020-06-23T16:41:58.368" v="2632" actId="1036"/>
          <ac:spMkLst>
            <pc:docMk/>
            <pc:sldMk cId="436837414" sldId="289"/>
            <ac:spMk id="19" creationId="{5309C42E-F0BB-4383-8658-6EB3DFA69C74}"/>
          </ac:spMkLst>
        </pc:spChg>
        <pc:spChg chg="add del mod">
          <ac:chgData name="HongJae Hyoung" userId="436d5978-7279-4c9a-8cb0-2d2ecae3905b" providerId="ADAL" clId="{9BEE0F86-DC55-4692-8792-D0940EC4F4D9}" dt="2020-06-23T16:41:52.288" v="2625" actId="478"/>
          <ac:spMkLst>
            <pc:docMk/>
            <pc:sldMk cId="436837414" sldId="289"/>
            <ac:spMk id="20" creationId="{2CE2516C-1D63-4AE7-B0DA-8CA769B921A5}"/>
          </ac:spMkLst>
        </pc:spChg>
        <pc:picChg chg="del">
          <ac:chgData name="HongJae Hyoung" userId="436d5978-7279-4c9a-8cb0-2d2ecae3905b" providerId="ADAL" clId="{9BEE0F86-DC55-4692-8792-D0940EC4F4D9}" dt="2020-06-23T16:36:35.289" v="2281" actId="478"/>
          <ac:picMkLst>
            <pc:docMk/>
            <pc:sldMk cId="436837414" sldId="289"/>
            <ac:picMk id="6" creationId="{0AB0384F-9763-4EAE-BFF0-BCD396A5F1C3}"/>
          </ac:picMkLst>
        </pc:picChg>
        <pc:picChg chg="del">
          <ac:chgData name="HongJae Hyoung" userId="436d5978-7279-4c9a-8cb0-2d2ecae3905b" providerId="ADAL" clId="{9BEE0F86-DC55-4692-8792-D0940EC4F4D9}" dt="2020-06-23T16:36:35.289" v="2281" actId="478"/>
          <ac:picMkLst>
            <pc:docMk/>
            <pc:sldMk cId="436837414" sldId="289"/>
            <ac:picMk id="9" creationId="{B04E4B49-B6B6-4C10-AFDD-77DB10C1301D}"/>
          </ac:picMkLst>
        </pc:picChg>
        <pc:picChg chg="del">
          <ac:chgData name="HongJae Hyoung" userId="436d5978-7279-4c9a-8cb0-2d2ecae3905b" providerId="ADAL" clId="{9BEE0F86-DC55-4692-8792-D0940EC4F4D9}" dt="2020-06-23T16:36:35.289" v="2281" actId="478"/>
          <ac:picMkLst>
            <pc:docMk/>
            <pc:sldMk cId="436837414" sldId="289"/>
            <ac:picMk id="12" creationId="{E017E8C7-93FE-4147-9D54-A2CCE4277B73}"/>
          </ac:picMkLst>
        </pc:picChg>
        <pc:picChg chg="add mod">
          <ac:chgData name="HongJae Hyoung" userId="436d5978-7279-4c9a-8cb0-2d2ecae3905b" providerId="ADAL" clId="{9BEE0F86-DC55-4692-8792-D0940EC4F4D9}" dt="2020-06-23T16:41:58.368" v="2632" actId="1036"/>
          <ac:picMkLst>
            <pc:docMk/>
            <pc:sldMk cId="436837414" sldId="289"/>
            <ac:picMk id="15" creationId="{4828DC7F-C097-4C00-BC30-FDC6FB04F132}"/>
          </ac:picMkLst>
        </pc:picChg>
        <pc:picChg chg="add mod">
          <ac:chgData name="HongJae Hyoung" userId="436d5978-7279-4c9a-8cb0-2d2ecae3905b" providerId="ADAL" clId="{9BEE0F86-DC55-4692-8792-D0940EC4F4D9}" dt="2020-06-23T16:41:58.368" v="2632" actId="1036"/>
          <ac:picMkLst>
            <pc:docMk/>
            <pc:sldMk cId="436837414" sldId="289"/>
            <ac:picMk id="16" creationId="{89749FE6-72B2-46B2-A908-27F33E1B429D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16:45:28.525" v="2846" actId="1076"/>
        <pc:sldMkLst>
          <pc:docMk/>
          <pc:sldMk cId="649952456" sldId="290"/>
        </pc:sldMkLst>
        <pc:spChg chg="del">
          <ac:chgData name="HongJae Hyoung" userId="436d5978-7279-4c9a-8cb0-2d2ecae3905b" providerId="ADAL" clId="{9BEE0F86-DC55-4692-8792-D0940EC4F4D9}" dt="2020-06-23T16:42:10.015" v="2634" actId="478"/>
          <ac:spMkLst>
            <pc:docMk/>
            <pc:sldMk cId="649952456" sldId="290"/>
            <ac:spMk id="3" creationId="{D4DF37DC-850C-489D-9128-5D4A9568433D}"/>
          </ac:spMkLst>
        </pc:spChg>
        <pc:spChg chg="add mod">
          <ac:chgData name="HongJae Hyoung" userId="436d5978-7279-4c9a-8cb0-2d2ecae3905b" providerId="ADAL" clId="{9BEE0F86-DC55-4692-8792-D0940EC4F4D9}" dt="2020-06-23T16:43:06.094" v="2665" actId="1076"/>
          <ac:spMkLst>
            <pc:docMk/>
            <pc:sldMk cId="649952456" sldId="290"/>
            <ac:spMk id="6" creationId="{2824C46C-D23D-436D-AC22-5A4306B92F2E}"/>
          </ac:spMkLst>
        </pc:spChg>
        <pc:spChg chg="add mod">
          <ac:chgData name="HongJae Hyoung" userId="436d5978-7279-4c9a-8cb0-2d2ecae3905b" providerId="ADAL" clId="{9BEE0F86-DC55-4692-8792-D0940EC4F4D9}" dt="2020-06-23T16:43:58.558" v="2714" actId="1076"/>
          <ac:spMkLst>
            <pc:docMk/>
            <pc:sldMk cId="649952456" sldId="290"/>
            <ac:spMk id="8" creationId="{0DA72347-8A52-468D-80C1-8410DDBF135D}"/>
          </ac:spMkLst>
        </pc:spChg>
        <pc:spChg chg="add mod">
          <ac:chgData name="HongJae Hyoung" userId="436d5978-7279-4c9a-8cb0-2d2ecae3905b" providerId="ADAL" clId="{9BEE0F86-DC55-4692-8792-D0940EC4F4D9}" dt="2020-06-23T16:45:28.525" v="2846" actId="1076"/>
          <ac:spMkLst>
            <pc:docMk/>
            <pc:sldMk cId="649952456" sldId="290"/>
            <ac:spMk id="9" creationId="{EA13D587-A01F-4BA4-B560-473FA5719070}"/>
          </ac:spMkLst>
        </pc:spChg>
        <pc:spChg chg="add mod">
          <ac:chgData name="HongJae Hyoung" userId="436d5978-7279-4c9a-8cb0-2d2ecae3905b" providerId="ADAL" clId="{9BEE0F86-DC55-4692-8792-D0940EC4F4D9}" dt="2020-06-23T16:43:08.813" v="2666" actId="1076"/>
          <ac:spMkLst>
            <pc:docMk/>
            <pc:sldMk cId="649952456" sldId="290"/>
            <ac:spMk id="13" creationId="{CA25BB1E-0A67-4E18-9031-554E5869BD1C}"/>
          </ac:spMkLst>
        </pc:spChg>
        <pc:spChg chg="del">
          <ac:chgData name="HongJae Hyoung" userId="436d5978-7279-4c9a-8cb0-2d2ecae3905b" providerId="ADAL" clId="{9BEE0F86-DC55-4692-8792-D0940EC4F4D9}" dt="2020-06-23T16:42:10.015" v="2634" actId="478"/>
          <ac:spMkLst>
            <pc:docMk/>
            <pc:sldMk cId="649952456" sldId="290"/>
            <ac:spMk id="14" creationId="{0562F752-4CB1-47FF-BB2F-749F194D1333}"/>
          </ac:spMkLst>
        </pc:spChg>
        <pc:spChg chg="del">
          <ac:chgData name="HongJae Hyoung" userId="436d5978-7279-4c9a-8cb0-2d2ecae3905b" providerId="ADAL" clId="{9BEE0F86-DC55-4692-8792-D0940EC4F4D9}" dt="2020-06-23T16:42:10.015" v="2634" actId="478"/>
          <ac:spMkLst>
            <pc:docMk/>
            <pc:sldMk cId="649952456" sldId="290"/>
            <ac:spMk id="17" creationId="{F094B147-210E-47C1-86FB-BE07D34B8FF1}"/>
          </ac:spMkLst>
        </pc:spChg>
        <pc:spChg chg="del">
          <ac:chgData name="HongJae Hyoung" userId="436d5978-7279-4c9a-8cb0-2d2ecae3905b" providerId="ADAL" clId="{9BEE0F86-DC55-4692-8792-D0940EC4F4D9}" dt="2020-06-23T16:42:10.015" v="2634" actId="478"/>
          <ac:spMkLst>
            <pc:docMk/>
            <pc:sldMk cId="649952456" sldId="290"/>
            <ac:spMk id="18" creationId="{665372E0-AEB0-40A8-908F-C61EBEFC8A53}"/>
          </ac:spMkLst>
        </pc:spChg>
        <pc:spChg chg="del">
          <ac:chgData name="HongJae Hyoung" userId="436d5978-7279-4c9a-8cb0-2d2ecae3905b" providerId="ADAL" clId="{9BEE0F86-DC55-4692-8792-D0940EC4F4D9}" dt="2020-06-23T16:42:10.015" v="2634" actId="478"/>
          <ac:spMkLst>
            <pc:docMk/>
            <pc:sldMk cId="649952456" sldId="290"/>
            <ac:spMk id="19" creationId="{5309C42E-F0BB-4383-8658-6EB3DFA69C74}"/>
          </ac:spMkLst>
        </pc:spChg>
        <pc:spChg chg="add mod">
          <ac:chgData name="HongJae Hyoung" userId="436d5978-7279-4c9a-8cb0-2d2ecae3905b" providerId="ADAL" clId="{9BEE0F86-DC55-4692-8792-D0940EC4F4D9}" dt="2020-06-23T16:44:50.010" v="2774" actId="20577"/>
          <ac:spMkLst>
            <pc:docMk/>
            <pc:sldMk cId="649952456" sldId="290"/>
            <ac:spMk id="20" creationId="{FD8DC7F3-81AC-4158-ABE9-FF073D296E30}"/>
          </ac:spMkLst>
        </pc:spChg>
        <pc:spChg chg="add mod">
          <ac:chgData name="HongJae Hyoung" userId="436d5978-7279-4c9a-8cb0-2d2ecae3905b" providerId="ADAL" clId="{9BEE0F86-DC55-4692-8792-D0940EC4F4D9}" dt="2020-06-23T16:45:01.307" v="2778" actId="1076"/>
          <ac:spMkLst>
            <pc:docMk/>
            <pc:sldMk cId="649952456" sldId="290"/>
            <ac:spMk id="21" creationId="{38E4E2B5-5F3B-4201-A24C-875722EB6496}"/>
          </ac:spMkLst>
        </pc:spChg>
        <pc:picChg chg="add mod">
          <ac:chgData name="HongJae Hyoung" userId="436d5978-7279-4c9a-8cb0-2d2ecae3905b" providerId="ADAL" clId="{9BEE0F86-DC55-4692-8792-D0940EC4F4D9}" dt="2020-06-23T16:43:25.722" v="2670" actId="1076"/>
          <ac:picMkLst>
            <pc:docMk/>
            <pc:sldMk cId="649952456" sldId="290"/>
            <ac:picMk id="7" creationId="{47CF941A-73D1-406F-8BD3-A453B1B0C0CF}"/>
          </ac:picMkLst>
        </pc:picChg>
        <pc:picChg chg="add mod">
          <ac:chgData name="HongJae Hyoung" userId="436d5978-7279-4c9a-8cb0-2d2ecae3905b" providerId="ADAL" clId="{9BEE0F86-DC55-4692-8792-D0940EC4F4D9}" dt="2020-06-23T16:42:30.735" v="2636" actId="1076"/>
          <ac:picMkLst>
            <pc:docMk/>
            <pc:sldMk cId="649952456" sldId="290"/>
            <ac:picMk id="12" creationId="{FB7A2E11-900E-451E-B192-5F8C3C0BE27A}"/>
          </ac:picMkLst>
        </pc:picChg>
        <pc:picChg chg="del">
          <ac:chgData name="HongJae Hyoung" userId="436d5978-7279-4c9a-8cb0-2d2ecae3905b" providerId="ADAL" clId="{9BEE0F86-DC55-4692-8792-D0940EC4F4D9}" dt="2020-06-23T16:42:10.015" v="2634" actId="478"/>
          <ac:picMkLst>
            <pc:docMk/>
            <pc:sldMk cId="649952456" sldId="290"/>
            <ac:picMk id="15" creationId="{4828DC7F-C097-4C00-BC30-FDC6FB04F132}"/>
          </ac:picMkLst>
        </pc:picChg>
        <pc:picChg chg="del">
          <ac:chgData name="HongJae Hyoung" userId="436d5978-7279-4c9a-8cb0-2d2ecae3905b" providerId="ADAL" clId="{9BEE0F86-DC55-4692-8792-D0940EC4F4D9}" dt="2020-06-23T16:42:10.015" v="2634" actId="478"/>
          <ac:picMkLst>
            <pc:docMk/>
            <pc:sldMk cId="649952456" sldId="290"/>
            <ac:picMk id="16" creationId="{89749FE6-72B2-46B2-A908-27F33E1B429D}"/>
          </ac:picMkLst>
        </pc:picChg>
      </pc:sldChg>
      <pc:sldChg chg="addSp delSp modSp add">
        <pc:chgData name="HongJae Hyoung" userId="436d5978-7279-4c9a-8cb0-2d2ecae3905b" providerId="ADAL" clId="{9BEE0F86-DC55-4692-8792-D0940EC4F4D9}" dt="2020-06-23T16:53:33.937" v="3152" actId="1076"/>
        <pc:sldMkLst>
          <pc:docMk/>
          <pc:sldMk cId="281790877" sldId="291"/>
        </pc:sldMkLst>
        <pc:spChg chg="mod">
          <ac:chgData name="HongJae Hyoung" userId="436d5978-7279-4c9a-8cb0-2d2ecae3905b" providerId="ADAL" clId="{9BEE0F86-DC55-4692-8792-D0940EC4F4D9}" dt="2020-06-23T16:46:29.738" v="2883" actId="20577"/>
          <ac:spMkLst>
            <pc:docMk/>
            <pc:sldMk cId="281790877" sldId="291"/>
            <ac:spMk id="2" creationId="{08E34C66-F7EE-477B-9C35-F3D4514A5AEA}"/>
          </ac:spMkLst>
        </pc:spChg>
        <pc:spChg chg="add mod">
          <ac:chgData name="HongJae Hyoung" userId="436d5978-7279-4c9a-8cb0-2d2ecae3905b" providerId="ADAL" clId="{9BEE0F86-DC55-4692-8792-D0940EC4F4D9}" dt="2020-06-23T16:47:50.356" v="2936" actId="20577"/>
          <ac:spMkLst>
            <pc:docMk/>
            <pc:sldMk cId="281790877" sldId="291"/>
            <ac:spMk id="3" creationId="{E6C9B259-9F73-44E7-8032-E8980CE5AF31}"/>
          </ac:spMkLst>
        </pc:spChg>
        <pc:spChg chg="mod">
          <ac:chgData name="HongJae Hyoung" userId="436d5978-7279-4c9a-8cb0-2d2ecae3905b" providerId="ADAL" clId="{9BEE0F86-DC55-4692-8792-D0940EC4F4D9}" dt="2020-06-23T16:46:38.078" v="2899" actId="20577"/>
          <ac:spMkLst>
            <pc:docMk/>
            <pc:sldMk cId="281790877" sldId="291"/>
            <ac:spMk id="5" creationId="{1F436342-3F90-4B34-BC62-3CC22467AFDB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6" creationId="{2824C46C-D23D-436D-AC22-5A4306B92F2E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8" creationId="{0DA72347-8A52-468D-80C1-8410DDBF135D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9" creationId="{EA13D587-A01F-4BA4-B560-473FA5719070}"/>
          </ac:spMkLst>
        </pc:spChg>
        <pc:spChg chg="add mod">
          <ac:chgData name="HongJae Hyoung" userId="436d5978-7279-4c9a-8cb0-2d2ecae3905b" providerId="ADAL" clId="{9BEE0F86-DC55-4692-8792-D0940EC4F4D9}" dt="2020-06-23T16:49:18.742" v="3052" actId="1038"/>
          <ac:spMkLst>
            <pc:docMk/>
            <pc:sldMk cId="281790877" sldId="291"/>
            <ac:spMk id="10" creationId="{18BFE8D3-7588-496B-8BA4-78BB7BF6C6BD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13" creationId="{CA25BB1E-0A67-4E18-9031-554E5869BD1C}"/>
          </ac:spMkLst>
        </pc:spChg>
        <pc:spChg chg="add mod">
          <ac:chgData name="HongJae Hyoung" userId="436d5978-7279-4c9a-8cb0-2d2ecae3905b" providerId="ADAL" clId="{9BEE0F86-DC55-4692-8792-D0940EC4F4D9}" dt="2020-06-23T16:51:13.538" v="3112" actId="1076"/>
          <ac:spMkLst>
            <pc:docMk/>
            <pc:sldMk cId="281790877" sldId="291"/>
            <ac:spMk id="14" creationId="{95CF915B-09C1-4EC7-AAA2-EF75000B23BA}"/>
          </ac:spMkLst>
        </pc:spChg>
        <pc:spChg chg="add mod">
          <ac:chgData name="HongJae Hyoung" userId="436d5978-7279-4c9a-8cb0-2d2ecae3905b" providerId="ADAL" clId="{9BEE0F86-DC55-4692-8792-D0940EC4F4D9}" dt="2020-06-23T16:49:41.638" v="3054" actId="1076"/>
          <ac:spMkLst>
            <pc:docMk/>
            <pc:sldMk cId="281790877" sldId="291"/>
            <ac:spMk id="15" creationId="{03E2482C-E6F6-4E4B-83FF-EFF63CB90669}"/>
          </ac:spMkLst>
        </pc:spChg>
        <pc:spChg chg="add mod">
          <ac:chgData name="HongJae Hyoung" userId="436d5978-7279-4c9a-8cb0-2d2ecae3905b" providerId="ADAL" clId="{9BEE0F86-DC55-4692-8792-D0940EC4F4D9}" dt="2020-06-23T16:50:34.373" v="3085" actId="1076"/>
          <ac:spMkLst>
            <pc:docMk/>
            <pc:sldMk cId="281790877" sldId="291"/>
            <ac:spMk id="16" creationId="{97F9AA4C-DF19-4164-94C0-4752DACB6917}"/>
          </ac:spMkLst>
        </pc:spChg>
        <pc:spChg chg="add mod">
          <ac:chgData name="HongJae Hyoung" userId="436d5978-7279-4c9a-8cb0-2d2ecae3905b" providerId="ADAL" clId="{9BEE0F86-DC55-4692-8792-D0940EC4F4D9}" dt="2020-06-23T16:50:40.813" v="3087" actId="1076"/>
          <ac:spMkLst>
            <pc:docMk/>
            <pc:sldMk cId="281790877" sldId="291"/>
            <ac:spMk id="17" creationId="{E4565182-F1CE-441D-BEC0-86E231530969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20" creationId="{FD8DC7F3-81AC-4158-ABE9-FF073D296E30}"/>
          </ac:spMkLst>
        </pc:spChg>
        <pc:spChg chg="del">
          <ac:chgData name="HongJae Hyoung" userId="436d5978-7279-4c9a-8cb0-2d2ecae3905b" providerId="ADAL" clId="{9BEE0F86-DC55-4692-8792-D0940EC4F4D9}" dt="2020-06-23T16:46:52.900" v="2900" actId="478"/>
          <ac:spMkLst>
            <pc:docMk/>
            <pc:sldMk cId="281790877" sldId="291"/>
            <ac:spMk id="21" creationId="{38E4E2B5-5F3B-4201-A24C-875722EB6496}"/>
          </ac:spMkLst>
        </pc:spChg>
        <pc:spChg chg="add mod">
          <ac:chgData name="HongJae Hyoung" userId="436d5978-7279-4c9a-8cb0-2d2ecae3905b" providerId="ADAL" clId="{9BEE0F86-DC55-4692-8792-D0940EC4F4D9}" dt="2020-06-23T16:52:30.200" v="3118" actId="571"/>
          <ac:spMkLst>
            <pc:docMk/>
            <pc:sldMk cId="281790877" sldId="291"/>
            <ac:spMk id="22" creationId="{6B4D57BE-AC67-4678-936F-2B2E8C35E077}"/>
          </ac:spMkLst>
        </pc:spChg>
        <pc:spChg chg="add mod">
          <ac:chgData name="HongJae Hyoung" userId="436d5978-7279-4c9a-8cb0-2d2ecae3905b" providerId="ADAL" clId="{9BEE0F86-DC55-4692-8792-D0940EC4F4D9}" dt="2020-06-23T16:53:15.921" v="3148" actId="1076"/>
          <ac:spMkLst>
            <pc:docMk/>
            <pc:sldMk cId="281790877" sldId="291"/>
            <ac:spMk id="23" creationId="{5E209604-3899-4218-B31B-B8E01029C7E7}"/>
          </ac:spMkLst>
        </pc:spChg>
        <pc:picChg chg="del">
          <ac:chgData name="HongJae Hyoung" userId="436d5978-7279-4c9a-8cb0-2d2ecae3905b" providerId="ADAL" clId="{9BEE0F86-DC55-4692-8792-D0940EC4F4D9}" dt="2020-06-23T16:46:52.900" v="2900" actId="478"/>
          <ac:picMkLst>
            <pc:docMk/>
            <pc:sldMk cId="281790877" sldId="291"/>
            <ac:picMk id="7" creationId="{47CF941A-73D1-406F-8BD3-A453B1B0C0CF}"/>
          </ac:picMkLst>
        </pc:picChg>
        <pc:picChg chg="add del mod">
          <ac:chgData name="HongJae Hyoung" userId="436d5978-7279-4c9a-8cb0-2d2ecae3905b" providerId="ADAL" clId="{9BEE0F86-DC55-4692-8792-D0940EC4F4D9}" dt="2020-06-23T16:52:25.875" v="3117" actId="478"/>
          <ac:picMkLst>
            <pc:docMk/>
            <pc:sldMk cId="281790877" sldId="291"/>
            <ac:picMk id="11" creationId="{E28576FE-A492-4CE3-BEB0-9B8FAA7471E3}"/>
          </ac:picMkLst>
        </pc:picChg>
        <pc:picChg chg="del">
          <ac:chgData name="HongJae Hyoung" userId="436d5978-7279-4c9a-8cb0-2d2ecae3905b" providerId="ADAL" clId="{9BEE0F86-DC55-4692-8792-D0940EC4F4D9}" dt="2020-06-23T16:46:52.900" v="2900" actId="478"/>
          <ac:picMkLst>
            <pc:docMk/>
            <pc:sldMk cId="281790877" sldId="291"/>
            <ac:picMk id="12" creationId="{FB7A2E11-900E-451E-B192-5F8C3C0BE27A}"/>
          </ac:picMkLst>
        </pc:picChg>
        <pc:picChg chg="add mod">
          <ac:chgData name="HongJae Hyoung" userId="436d5978-7279-4c9a-8cb0-2d2ecae3905b" providerId="ADAL" clId="{9BEE0F86-DC55-4692-8792-D0940EC4F4D9}" dt="2020-06-23T16:52:23.718" v="3115" actId="1076"/>
          <ac:picMkLst>
            <pc:docMk/>
            <pc:sldMk cId="281790877" sldId="291"/>
            <ac:picMk id="18" creationId="{8772ADB6-032A-433A-9927-5EE67EC4D4C8}"/>
          </ac:picMkLst>
        </pc:picChg>
        <pc:picChg chg="add mod ord">
          <ac:chgData name="HongJae Hyoung" userId="436d5978-7279-4c9a-8cb0-2d2ecae3905b" providerId="ADAL" clId="{9BEE0F86-DC55-4692-8792-D0940EC4F4D9}" dt="2020-06-23T16:53:33.937" v="3152" actId="1076"/>
          <ac:picMkLst>
            <pc:docMk/>
            <pc:sldMk cId="281790877" sldId="291"/>
            <ac:picMk id="19" creationId="{89045E2A-D733-4D19-8DDC-D2368CDC0EB1}"/>
          </ac:picMkLst>
        </pc:picChg>
      </pc:sldChg>
      <pc:sldChg chg="addSp delSp modSp add modAnim">
        <pc:chgData name="HongJae Hyoung" userId="436d5978-7279-4c9a-8cb0-2d2ecae3905b" providerId="ADAL" clId="{9BEE0F86-DC55-4692-8792-D0940EC4F4D9}" dt="2020-06-23T16:59:45.496" v="3303"/>
        <pc:sldMkLst>
          <pc:docMk/>
          <pc:sldMk cId="2022911867" sldId="292"/>
        </pc:sldMkLst>
        <pc:spChg chg="mod">
          <ac:chgData name="HongJae Hyoung" userId="436d5978-7279-4c9a-8cb0-2d2ecae3905b" providerId="ADAL" clId="{9BEE0F86-DC55-4692-8792-D0940EC4F4D9}" dt="2020-06-23T16:54:36.731" v="3163" actId="20577"/>
          <ac:spMkLst>
            <pc:docMk/>
            <pc:sldMk cId="2022911867" sldId="292"/>
            <ac:spMk id="2" creationId="{08E34C66-F7EE-477B-9C35-F3D4514A5AEA}"/>
          </ac:spMkLst>
        </pc:spChg>
        <pc:spChg chg="mod">
          <ac:chgData name="HongJae Hyoung" userId="436d5978-7279-4c9a-8cb0-2d2ecae3905b" providerId="ADAL" clId="{9BEE0F86-DC55-4692-8792-D0940EC4F4D9}" dt="2020-06-23T16:54:45.128" v="3181" actId="20577"/>
          <ac:spMkLst>
            <pc:docMk/>
            <pc:sldMk cId="2022911867" sldId="292"/>
            <ac:spMk id="3" creationId="{E6C9B259-9F73-44E7-8032-E8980CE5AF31}"/>
          </ac:spMkLst>
        </pc:spChg>
        <pc:spChg chg="mod">
          <ac:chgData name="HongJae Hyoung" userId="436d5978-7279-4c9a-8cb0-2d2ecae3905b" providerId="ADAL" clId="{9BEE0F86-DC55-4692-8792-D0940EC4F4D9}" dt="2020-06-23T16:57:54.034" v="3295" actId="14100"/>
          <ac:spMkLst>
            <pc:docMk/>
            <pc:sldMk cId="2022911867" sldId="292"/>
            <ac:spMk id="4" creationId="{51C23F98-7F6F-4E45-93D9-05519EFA6104}"/>
          </ac:spMkLst>
        </pc:spChg>
        <pc:spChg chg="mod">
          <ac:chgData name="HongJae Hyoung" userId="436d5978-7279-4c9a-8cb0-2d2ecae3905b" providerId="ADAL" clId="{9BEE0F86-DC55-4692-8792-D0940EC4F4D9}" dt="2020-06-23T16:54:40.943" v="3171" actId="20577"/>
          <ac:spMkLst>
            <pc:docMk/>
            <pc:sldMk cId="2022911867" sldId="292"/>
            <ac:spMk id="5" creationId="{1F436342-3F90-4B34-BC62-3CC22467AFDB}"/>
          </ac:spMkLst>
        </pc:spChg>
        <pc:spChg chg="mod">
          <ac:chgData name="HongJae Hyoung" userId="436d5978-7279-4c9a-8cb0-2d2ecae3905b" providerId="ADAL" clId="{9BEE0F86-DC55-4692-8792-D0940EC4F4D9}" dt="2020-06-23T16:56:44.578" v="3276" actId="20577"/>
          <ac:spMkLst>
            <pc:docMk/>
            <pc:sldMk cId="2022911867" sldId="292"/>
            <ac:spMk id="10" creationId="{18BFE8D3-7588-496B-8BA4-78BB7BF6C6BD}"/>
          </ac:spMkLst>
        </pc:spChg>
        <pc:spChg chg="mod">
          <ac:chgData name="HongJae Hyoung" userId="436d5978-7279-4c9a-8cb0-2d2ecae3905b" providerId="ADAL" clId="{9BEE0F86-DC55-4692-8792-D0940EC4F4D9}" dt="2020-06-23T16:57:39.001" v="3294" actId="1076"/>
          <ac:spMkLst>
            <pc:docMk/>
            <pc:sldMk cId="2022911867" sldId="292"/>
            <ac:spMk id="14" creationId="{95CF915B-09C1-4EC7-AAA2-EF75000B23BA}"/>
          </ac:spMkLst>
        </pc:spChg>
        <pc:spChg chg="del mod">
          <ac:chgData name="HongJae Hyoung" userId="436d5978-7279-4c9a-8cb0-2d2ecae3905b" providerId="ADAL" clId="{9BEE0F86-DC55-4692-8792-D0940EC4F4D9}" dt="2020-06-23T16:56:51.034" v="3279" actId="478"/>
          <ac:spMkLst>
            <pc:docMk/>
            <pc:sldMk cId="2022911867" sldId="292"/>
            <ac:spMk id="15" creationId="{03E2482C-E6F6-4E4B-83FF-EFF63CB90669}"/>
          </ac:spMkLst>
        </pc:spChg>
        <pc:spChg chg="del mod">
          <ac:chgData name="HongJae Hyoung" userId="436d5978-7279-4c9a-8cb0-2d2ecae3905b" providerId="ADAL" clId="{9BEE0F86-DC55-4692-8792-D0940EC4F4D9}" dt="2020-06-23T16:56:50.219" v="3278" actId="478"/>
          <ac:spMkLst>
            <pc:docMk/>
            <pc:sldMk cId="2022911867" sldId="292"/>
            <ac:spMk id="16" creationId="{97F9AA4C-DF19-4164-94C0-4752DACB6917}"/>
          </ac:spMkLst>
        </pc:spChg>
        <pc:spChg chg="mod">
          <ac:chgData name="HongJae Hyoung" userId="436d5978-7279-4c9a-8cb0-2d2ecae3905b" providerId="ADAL" clId="{9BEE0F86-DC55-4692-8792-D0940EC4F4D9}" dt="2020-06-23T16:57:39.001" v="3294" actId="1076"/>
          <ac:spMkLst>
            <pc:docMk/>
            <pc:sldMk cId="2022911867" sldId="292"/>
            <ac:spMk id="17" creationId="{E4565182-F1CE-441D-BEC0-86E231530969}"/>
          </ac:spMkLst>
        </pc:spChg>
        <pc:spChg chg="add mod">
          <ac:chgData name="HongJae Hyoung" userId="436d5978-7279-4c9a-8cb0-2d2ecae3905b" providerId="ADAL" clId="{9BEE0F86-DC55-4692-8792-D0940EC4F4D9}" dt="2020-06-23T16:58:11.610" v="3298" actId="571"/>
          <ac:spMkLst>
            <pc:docMk/>
            <pc:sldMk cId="2022911867" sldId="292"/>
            <ac:spMk id="20" creationId="{4393DF53-90C7-4063-A96D-246EF6581FEE}"/>
          </ac:spMkLst>
        </pc:spChg>
        <pc:spChg chg="del">
          <ac:chgData name="HongJae Hyoung" userId="436d5978-7279-4c9a-8cb0-2d2ecae3905b" providerId="ADAL" clId="{9BEE0F86-DC55-4692-8792-D0940EC4F4D9}" dt="2020-06-23T16:57:16.010" v="3289" actId="478"/>
          <ac:spMkLst>
            <pc:docMk/>
            <pc:sldMk cId="2022911867" sldId="292"/>
            <ac:spMk id="22" creationId="{6B4D57BE-AC67-4678-936F-2B2E8C35E077}"/>
          </ac:spMkLst>
        </pc:spChg>
        <pc:spChg chg="del">
          <ac:chgData name="HongJae Hyoung" userId="436d5978-7279-4c9a-8cb0-2d2ecae3905b" providerId="ADAL" clId="{9BEE0F86-DC55-4692-8792-D0940EC4F4D9}" dt="2020-06-23T16:57:16.010" v="3289" actId="478"/>
          <ac:spMkLst>
            <pc:docMk/>
            <pc:sldMk cId="2022911867" sldId="292"/>
            <ac:spMk id="23" creationId="{5E209604-3899-4218-B31B-B8E01029C7E7}"/>
          </ac:spMkLst>
        </pc:spChg>
        <pc:picChg chg="add mod">
          <ac:chgData name="HongJae Hyoung" userId="436d5978-7279-4c9a-8cb0-2d2ecae3905b" providerId="ADAL" clId="{9BEE0F86-DC55-4692-8792-D0940EC4F4D9}" dt="2020-06-23T16:58:16.713" v="3300" actId="1076"/>
          <ac:picMkLst>
            <pc:docMk/>
            <pc:sldMk cId="2022911867" sldId="292"/>
            <ac:picMk id="6" creationId="{94F25EAC-0005-4DE3-BF6D-DA4AA673CF44}"/>
          </ac:picMkLst>
        </pc:picChg>
        <pc:picChg chg="add mod">
          <ac:chgData name="HongJae Hyoung" userId="436d5978-7279-4c9a-8cb0-2d2ecae3905b" providerId="ADAL" clId="{9BEE0F86-DC55-4692-8792-D0940EC4F4D9}" dt="2020-06-23T16:58:14.745" v="3299" actId="1076"/>
          <ac:picMkLst>
            <pc:docMk/>
            <pc:sldMk cId="2022911867" sldId="292"/>
            <ac:picMk id="7" creationId="{5349D5DD-06FD-41FC-AAA1-5D7041F0587C}"/>
          </ac:picMkLst>
        </pc:picChg>
        <pc:picChg chg="add mod">
          <ac:chgData name="HongJae Hyoung" userId="436d5978-7279-4c9a-8cb0-2d2ecae3905b" providerId="ADAL" clId="{9BEE0F86-DC55-4692-8792-D0940EC4F4D9}" dt="2020-06-23T16:59:43.533" v="3302" actId="1076"/>
          <ac:picMkLst>
            <pc:docMk/>
            <pc:sldMk cId="2022911867" sldId="292"/>
            <ac:picMk id="8" creationId="{E3E788B4-A347-4576-B4C6-A1EB73066D32}"/>
          </ac:picMkLst>
        </pc:picChg>
        <pc:picChg chg="del mod">
          <ac:chgData name="HongJae Hyoung" userId="436d5978-7279-4c9a-8cb0-2d2ecae3905b" providerId="ADAL" clId="{9BEE0F86-DC55-4692-8792-D0940EC4F4D9}" dt="2020-06-23T16:57:11.569" v="3288" actId="478"/>
          <ac:picMkLst>
            <pc:docMk/>
            <pc:sldMk cId="2022911867" sldId="292"/>
            <ac:picMk id="18" creationId="{8772ADB6-032A-433A-9927-5EE67EC4D4C8}"/>
          </ac:picMkLst>
        </pc:picChg>
        <pc:picChg chg="del">
          <ac:chgData name="HongJae Hyoung" userId="436d5978-7279-4c9a-8cb0-2d2ecae3905b" providerId="ADAL" clId="{9BEE0F86-DC55-4692-8792-D0940EC4F4D9}" dt="2020-06-23T16:57:16.010" v="3289" actId="478"/>
          <ac:picMkLst>
            <pc:docMk/>
            <pc:sldMk cId="2022911867" sldId="292"/>
            <ac:picMk id="19" creationId="{89045E2A-D733-4D19-8DDC-D2368CDC0EB1}"/>
          </ac:picMkLst>
        </pc:picChg>
      </pc:sldChg>
      <pc:sldChg chg="add del">
        <pc:chgData name="HongJae Hyoung" userId="436d5978-7279-4c9a-8cb0-2d2ecae3905b" providerId="ADAL" clId="{9BEE0F86-DC55-4692-8792-D0940EC4F4D9}" dt="2020-06-23T16:46:15.656" v="2849" actId="2696"/>
        <pc:sldMkLst>
          <pc:docMk/>
          <pc:sldMk cId="2706996047" sldId="292"/>
        </pc:sldMkLst>
      </pc:sldChg>
      <pc:sldChg chg="modSp add del">
        <pc:chgData name="HongJae Hyoung" userId="436d5978-7279-4c9a-8cb0-2d2ecae3905b" providerId="ADAL" clId="{9BEE0F86-DC55-4692-8792-D0940EC4F4D9}" dt="2020-06-23T17:01:08.374" v="3309" actId="2696"/>
        <pc:sldMkLst>
          <pc:docMk/>
          <pc:sldMk cId="3944167108" sldId="293"/>
        </pc:sldMkLst>
        <pc:spChg chg="mod">
          <ac:chgData name="HongJae Hyoung" userId="436d5978-7279-4c9a-8cb0-2d2ecae3905b" providerId="ADAL" clId="{9BEE0F86-DC55-4692-8792-D0940EC4F4D9}" dt="2020-06-23T17:01:03.547" v="3307" actId="20577"/>
          <ac:spMkLst>
            <pc:docMk/>
            <pc:sldMk cId="3944167108" sldId="293"/>
            <ac:spMk id="2" creationId="{8A5CA85C-175C-498B-8949-EDCC291D3107}"/>
          </ac:spMkLst>
        </pc:spChg>
      </pc:sldChg>
      <pc:sldChg chg="addSp delSp modSp add">
        <pc:chgData name="HongJae Hyoung" userId="436d5978-7279-4c9a-8cb0-2d2ecae3905b" providerId="ADAL" clId="{9BEE0F86-DC55-4692-8792-D0940EC4F4D9}" dt="2020-06-23T17:06:19.922" v="3618" actId="14100"/>
        <pc:sldMkLst>
          <pc:docMk/>
          <pc:sldMk cId="2040398491" sldId="294"/>
        </pc:sldMkLst>
        <pc:spChg chg="mod">
          <ac:chgData name="HongJae Hyoung" userId="436d5978-7279-4c9a-8cb0-2d2ecae3905b" providerId="ADAL" clId="{9BEE0F86-DC55-4692-8792-D0940EC4F4D9}" dt="2020-06-23T17:01:18.500" v="3344" actId="20577"/>
          <ac:spMkLst>
            <pc:docMk/>
            <pc:sldMk cId="2040398491" sldId="294"/>
            <ac:spMk id="2" creationId="{08E34C66-F7EE-477B-9C35-F3D4514A5AEA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3" creationId="{E6C9B259-9F73-44E7-8032-E8980CE5AF31}"/>
          </ac:spMkLst>
        </pc:spChg>
        <pc:spChg chg="mod">
          <ac:chgData name="HongJae Hyoung" userId="436d5978-7279-4c9a-8cb0-2d2ecae3905b" providerId="ADAL" clId="{9BEE0F86-DC55-4692-8792-D0940EC4F4D9}" dt="2020-06-23T17:06:19.922" v="3618" actId="14100"/>
          <ac:spMkLst>
            <pc:docMk/>
            <pc:sldMk cId="2040398491" sldId="294"/>
            <ac:spMk id="4" creationId="{51C23F98-7F6F-4E45-93D9-05519EFA6104}"/>
          </ac:spMkLst>
        </pc:spChg>
        <pc:spChg chg="mod">
          <ac:chgData name="HongJae Hyoung" userId="436d5978-7279-4c9a-8cb0-2d2ecae3905b" providerId="ADAL" clId="{9BEE0F86-DC55-4692-8792-D0940EC4F4D9}" dt="2020-06-23T17:01:49.198" v="3414" actId="6549"/>
          <ac:spMkLst>
            <pc:docMk/>
            <pc:sldMk cId="2040398491" sldId="294"/>
            <ac:spMk id="5" creationId="{1F436342-3F90-4B34-BC62-3CC22467AFDB}"/>
          </ac:spMkLst>
        </pc:spChg>
        <pc:spChg chg="add mod">
          <ac:chgData name="HongJae Hyoung" userId="436d5978-7279-4c9a-8cb0-2d2ecae3905b" providerId="ADAL" clId="{9BEE0F86-DC55-4692-8792-D0940EC4F4D9}" dt="2020-06-23T17:03:51.620" v="3471" actId="1038"/>
          <ac:spMkLst>
            <pc:docMk/>
            <pc:sldMk cId="2040398491" sldId="294"/>
            <ac:spMk id="7" creationId="{86AD472B-4547-4990-8311-5EA374012C10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10" creationId="{18BFE8D3-7588-496B-8BA4-78BB7BF6C6BD}"/>
          </ac:spMkLst>
        </pc:spChg>
        <pc:spChg chg="add mod">
          <ac:chgData name="HongJae Hyoung" userId="436d5978-7279-4c9a-8cb0-2d2ecae3905b" providerId="ADAL" clId="{9BEE0F86-DC55-4692-8792-D0940EC4F4D9}" dt="2020-06-23T17:05:23.625" v="3599" actId="1038"/>
          <ac:spMkLst>
            <pc:docMk/>
            <pc:sldMk cId="2040398491" sldId="294"/>
            <ac:spMk id="11" creationId="{3B6A3832-0CE1-4D36-99BA-3853BBB452B2}"/>
          </ac:spMkLst>
        </pc:spChg>
        <pc:spChg chg="add mod">
          <ac:chgData name="HongJae Hyoung" userId="436d5978-7279-4c9a-8cb0-2d2ecae3905b" providerId="ADAL" clId="{9BEE0F86-DC55-4692-8792-D0940EC4F4D9}" dt="2020-06-23T17:06:16.938" v="3617" actId="1076"/>
          <ac:spMkLst>
            <pc:docMk/>
            <pc:sldMk cId="2040398491" sldId="294"/>
            <ac:spMk id="12" creationId="{7AE8882C-F28C-40BD-8464-BC344376C5E0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14" creationId="{95CF915B-09C1-4EC7-AAA2-EF75000B23BA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15" creationId="{03E2482C-E6F6-4E4B-83FF-EFF63CB90669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16" creationId="{97F9AA4C-DF19-4164-94C0-4752DACB6917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17" creationId="{E4565182-F1CE-441D-BEC0-86E231530969}"/>
          </ac:spMkLst>
        </pc:spChg>
        <pc:spChg chg="add mod">
          <ac:chgData name="HongJae Hyoung" userId="436d5978-7279-4c9a-8cb0-2d2ecae3905b" providerId="ADAL" clId="{9BEE0F86-DC55-4692-8792-D0940EC4F4D9}" dt="2020-06-23T17:03:51.620" v="3471" actId="1038"/>
          <ac:spMkLst>
            <pc:docMk/>
            <pc:sldMk cId="2040398491" sldId="294"/>
            <ac:spMk id="20" creationId="{8E074680-5E43-4095-BA35-8A4826B32AF0}"/>
          </ac:spMkLst>
        </pc:spChg>
        <pc:spChg chg="add mod">
          <ac:chgData name="HongJae Hyoung" userId="436d5978-7279-4c9a-8cb0-2d2ecae3905b" providerId="ADAL" clId="{9BEE0F86-DC55-4692-8792-D0940EC4F4D9}" dt="2020-06-23T17:04:04.830" v="3473" actId="1076"/>
          <ac:spMkLst>
            <pc:docMk/>
            <pc:sldMk cId="2040398491" sldId="294"/>
            <ac:spMk id="21" creationId="{B8CD2EFD-2C8D-4585-AD13-3316C4F1C345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22" creationId="{6B4D57BE-AC67-4678-936F-2B2E8C35E077}"/>
          </ac:spMkLst>
        </pc:spChg>
        <pc:spChg chg="del">
          <ac:chgData name="HongJae Hyoung" userId="436d5978-7279-4c9a-8cb0-2d2ecae3905b" providerId="ADAL" clId="{9BEE0F86-DC55-4692-8792-D0940EC4F4D9}" dt="2020-06-23T17:01:55.033" v="3415" actId="478"/>
          <ac:spMkLst>
            <pc:docMk/>
            <pc:sldMk cId="2040398491" sldId="294"/>
            <ac:spMk id="23" creationId="{5E209604-3899-4218-B31B-B8E01029C7E7}"/>
          </ac:spMkLst>
        </pc:spChg>
        <pc:spChg chg="add mod">
          <ac:chgData name="HongJae Hyoung" userId="436d5978-7279-4c9a-8cb0-2d2ecae3905b" providerId="ADAL" clId="{9BEE0F86-DC55-4692-8792-D0940EC4F4D9}" dt="2020-06-23T17:04:07.803" v="3474" actId="1076"/>
          <ac:spMkLst>
            <pc:docMk/>
            <pc:sldMk cId="2040398491" sldId="294"/>
            <ac:spMk id="24" creationId="{7574D350-532F-4AF1-A0C4-CF22F84E3D94}"/>
          </ac:spMkLst>
        </pc:spChg>
        <pc:picChg chg="add mod">
          <ac:chgData name="HongJae Hyoung" userId="436d5978-7279-4c9a-8cb0-2d2ecae3905b" providerId="ADAL" clId="{9BEE0F86-DC55-4692-8792-D0940EC4F4D9}" dt="2020-06-23T17:02:39.446" v="3418" actId="1076"/>
          <ac:picMkLst>
            <pc:docMk/>
            <pc:sldMk cId="2040398491" sldId="294"/>
            <ac:picMk id="6" creationId="{0D2397BB-27A0-48A9-A55E-C44E91C55348}"/>
          </ac:picMkLst>
        </pc:picChg>
        <pc:picChg chg="add mod">
          <ac:chgData name="HongJae Hyoung" userId="436d5978-7279-4c9a-8cb0-2d2ecae3905b" providerId="ADAL" clId="{9BEE0F86-DC55-4692-8792-D0940EC4F4D9}" dt="2020-06-23T17:03:39.416" v="3445" actId="1076"/>
          <ac:picMkLst>
            <pc:docMk/>
            <pc:sldMk cId="2040398491" sldId="294"/>
            <ac:picMk id="8" creationId="{1F1FF878-F83B-422A-8010-6F8A046FFD6D}"/>
          </ac:picMkLst>
        </pc:picChg>
        <pc:picChg chg="add mod">
          <ac:chgData name="HongJae Hyoung" userId="436d5978-7279-4c9a-8cb0-2d2ecae3905b" providerId="ADAL" clId="{9BEE0F86-DC55-4692-8792-D0940EC4F4D9}" dt="2020-06-23T17:04:23.275" v="3477" actId="1076"/>
          <ac:picMkLst>
            <pc:docMk/>
            <pc:sldMk cId="2040398491" sldId="294"/>
            <ac:picMk id="9" creationId="{077F71BC-E68A-47E7-9E92-3D5B42923928}"/>
          </ac:picMkLst>
        </pc:picChg>
        <pc:picChg chg="del">
          <ac:chgData name="HongJae Hyoung" userId="436d5978-7279-4c9a-8cb0-2d2ecae3905b" providerId="ADAL" clId="{9BEE0F86-DC55-4692-8792-D0940EC4F4D9}" dt="2020-06-23T17:01:55.033" v="3415" actId="478"/>
          <ac:picMkLst>
            <pc:docMk/>
            <pc:sldMk cId="2040398491" sldId="294"/>
            <ac:picMk id="18" creationId="{8772ADB6-032A-433A-9927-5EE67EC4D4C8}"/>
          </ac:picMkLst>
        </pc:picChg>
        <pc:picChg chg="del">
          <ac:chgData name="HongJae Hyoung" userId="436d5978-7279-4c9a-8cb0-2d2ecae3905b" providerId="ADAL" clId="{9BEE0F86-DC55-4692-8792-D0940EC4F4D9}" dt="2020-06-23T17:01:55.033" v="3415" actId="478"/>
          <ac:picMkLst>
            <pc:docMk/>
            <pc:sldMk cId="2040398491" sldId="294"/>
            <ac:picMk id="19" creationId="{89045E2A-D733-4D19-8DDC-D2368CDC0EB1}"/>
          </ac:picMkLst>
        </pc:picChg>
      </pc:sldChg>
      <pc:sldChg chg="add">
        <pc:chgData name="HongJae Hyoung" userId="436d5978-7279-4c9a-8cb0-2d2ecae3905b" providerId="ADAL" clId="{9BEE0F86-DC55-4692-8792-D0940EC4F4D9}" dt="2020-06-23T17:06:27.959" v="3619"/>
        <pc:sldMkLst>
          <pc:docMk/>
          <pc:sldMk cId="1784295438" sldId="295"/>
        </pc:sldMkLst>
      </pc:sldChg>
      <pc:sldChg chg="addSp delSp modSp add">
        <pc:chgData name="HongJae Hyoung" userId="436d5978-7279-4c9a-8cb0-2d2ecae3905b" providerId="ADAL" clId="{9BEE0F86-DC55-4692-8792-D0940EC4F4D9}" dt="2020-06-23T17:13:44.860" v="3823" actId="1076"/>
        <pc:sldMkLst>
          <pc:docMk/>
          <pc:sldMk cId="1115823676" sldId="296"/>
        </pc:sldMkLst>
        <pc:spChg chg="mod">
          <ac:chgData name="HongJae Hyoung" userId="436d5978-7279-4c9a-8cb0-2d2ecae3905b" providerId="ADAL" clId="{9BEE0F86-DC55-4692-8792-D0940EC4F4D9}" dt="2020-06-23T17:07:53.009" v="3634" actId="20577"/>
          <ac:spMkLst>
            <pc:docMk/>
            <pc:sldMk cId="1115823676" sldId="296"/>
            <ac:spMk id="2" creationId="{08E34C66-F7EE-477B-9C35-F3D4514A5AEA}"/>
          </ac:spMkLst>
        </pc:spChg>
        <pc:spChg chg="add 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3" creationId="{1432FD0F-C335-4A62-9AE1-18E495074CB7}"/>
          </ac:spMkLst>
        </pc:spChg>
        <pc:spChg chg="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4" creationId="{51C23F98-7F6F-4E45-93D9-05519EFA6104}"/>
          </ac:spMkLst>
        </pc:spChg>
        <pc:spChg chg="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5" creationId="{1F436342-3F90-4B34-BC62-3CC22467AFDB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7" creationId="{86AD472B-4547-4990-8311-5EA374012C10}"/>
          </ac:spMkLst>
        </pc:spChg>
        <pc:spChg chg="add 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10" creationId="{829E9484-6079-45DD-BD7C-6E9B6125ACB9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11" creationId="{3B6A3832-0CE1-4D36-99BA-3853BBB452B2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12" creationId="{7AE8882C-F28C-40BD-8464-BC344376C5E0}"/>
          </ac:spMkLst>
        </pc:spChg>
        <pc:spChg chg="add 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15" creationId="{7E1A9588-6077-4CF2-9C1C-3192F6EA2193}"/>
          </ac:spMkLst>
        </pc:spChg>
        <pc:spChg chg="add 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17" creationId="{D1410207-B36F-4E16-984D-6824898FED79}"/>
          </ac:spMkLst>
        </pc:spChg>
        <pc:spChg chg="add mod">
          <ac:chgData name="HongJae Hyoung" userId="436d5978-7279-4c9a-8cb0-2d2ecae3905b" providerId="ADAL" clId="{9BEE0F86-DC55-4692-8792-D0940EC4F4D9}" dt="2020-06-23T17:13:44.860" v="3823" actId="1076"/>
          <ac:spMkLst>
            <pc:docMk/>
            <pc:sldMk cId="1115823676" sldId="296"/>
            <ac:spMk id="18" creationId="{598C6D83-1B6F-45CA-B4EF-E5B83C7CA60E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20" creationId="{8E074680-5E43-4095-BA35-8A4826B32AF0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21" creationId="{B8CD2EFD-2C8D-4585-AD13-3316C4F1C345}"/>
          </ac:spMkLst>
        </pc:spChg>
        <pc:spChg chg="del">
          <ac:chgData name="HongJae Hyoung" userId="436d5978-7279-4c9a-8cb0-2d2ecae3905b" providerId="ADAL" clId="{9BEE0F86-DC55-4692-8792-D0940EC4F4D9}" dt="2020-06-23T17:09:22.851" v="3659" actId="478"/>
          <ac:spMkLst>
            <pc:docMk/>
            <pc:sldMk cId="1115823676" sldId="296"/>
            <ac:spMk id="24" creationId="{7574D350-532F-4AF1-A0C4-CF22F84E3D94}"/>
          </ac:spMkLst>
        </pc:spChg>
        <pc:picChg chg="del">
          <ac:chgData name="HongJae Hyoung" userId="436d5978-7279-4c9a-8cb0-2d2ecae3905b" providerId="ADAL" clId="{9BEE0F86-DC55-4692-8792-D0940EC4F4D9}" dt="2020-06-23T17:09:22.851" v="3659" actId="478"/>
          <ac:picMkLst>
            <pc:docMk/>
            <pc:sldMk cId="1115823676" sldId="296"/>
            <ac:picMk id="6" creationId="{0D2397BB-27A0-48A9-A55E-C44E91C55348}"/>
          </ac:picMkLst>
        </pc:picChg>
        <pc:picChg chg="del">
          <ac:chgData name="HongJae Hyoung" userId="436d5978-7279-4c9a-8cb0-2d2ecae3905b" providerId="ADAL" clId="{9BEE0F86-DC55-4692-8792-D0940EC4F4D9}" dt="2020-06-23T17:09:22.851" v="3659" actId="478"/>
          <ac:picMkLst>
            <pc:docMk/>
            <pc:sldMk cId="1115823676" sldId="296"/>
            <ac:picMk id="8" creationId="{1F1FF878-F83B-422A-8010-6F8A046FFD6D}"/>
          </ac:picMkLst>
        </pc:picChg>
        <pc:picChg chg="del">
          <ac:chgData name="HongJae Hyoung" userId="436d5978-7279-4c9a-8cb0-2d2ecae3905b" providerId="ADAL" clId="{9BEE0F86-DC55-4692-8792-D0940EC4F4D9}" dt="2020-06-23T17:09:22.851" v="3659" actId="478"/>
          <ac:picMkLst>
            <pc:docMk/>
            <pc:sldMk cId="1115823676" sldId="296"/>
            <ac:picMk id="9" creationId="{077F71BC-E68A-47E7-9E92-3D5B42923928}"/>
          </ac:picMkLst>
        </pc:picChg>
      </pc:sldChg>
    </pc:docChg>
  </pc:docChgLst>
  <pc:docChgLst>
    <pc:chgData name="HongJae Hyoung" userId="436d5978-7279-4c9a-8cb0-2d2ecae3905b" providerId="ADAL" clId="{08EC5F0E-F206-45D8-9C9E-45318131FD04}"/>
    <pc:docChg chg="undo redo custSel addSld delSld modSld sldOrd">
      <pc:chgData name="HongJae Hyoung" userId="436d5978-7279-4c9a-8cb0-2d2ecae3905b" providerId="ADAL" clId="{08EC5F0E-F206-45D8-9C9E-45318131FD04}" dt="2020-06-22T16:35:31.746" v="7806" actId="571"/>
      <pc:docMkLst>
        <pc:docMk/>
      </pc:docMkLst>
      <pc:sldChg chg="addSp delSp modSp add">
        <pc:chgData name="HongJae Hyoung" userId="436d5978-7279-4c9a-8cb0-2d2ecae3905b" providerId="ADAL" clId="{08EC5F0E-F206-45D8-9C9E-45318131FD04}" dt="2020-06-22T13:21:32.643" v="468" actId="1076"/>
        <pc:sldMkLst>
          <pc:docMk/>
          <pc:sldMk cId="1045272842" sldId="257"/>
        </pc:sldMkLst>
        <pc:spChg chg="mod">
          <ac:chgData name="HongJae Hyoung" userId="436d5978-7279-4c9a-8cb0-2d2ecae3905b" providerId="ADAL" clId="{08EC5F0E-F206-45D8-9C9E-45318131FD04}" dt="2020-06-22T13:13:21.768" v="20" actId="113"/>
          <ac:spMkLst>
            <pc:docMk/>
            <pc:sldMk cId="1045272842" sldId="257"/>
            <ac:spMk id="2" creationId="{4C22B2F8-19E7-46B0-B786-88E891D4E8C4}"/>
          </ac:spMkLst>
        </pc:spChg>
        <pc:spChg chg="del">
          <ac:chgData name="HongJae Hyoung" userId="436d5978-7279-4c9a-8cb0-2d2ecae3905b" providerId="ADAL" clId="{08EC5F0E-F206-45D8-9C9E-45318131FD04}" dt="2020-06-22T13:13:23.669" v="21" actId="478"/>
          <ac:spMkLst>
            <pc:docMk/>
            <pc:sldMk cId="1045272842" sldId="257"/>
            <ac:spMk id="3" creationId="{5BBA861D-2F12-45D7-B98E-84BC0CFEBCC9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4" creationId="{1C36705E-44CF-44CE-8BE8-6614EEC4CEA0}"/>
          </ac:spMkLst>
        </pc:spChg>
        <pc:spChg chg="add mod">
          <ac:chgData name="HongJae Hyoung" userId="436d5978-7279-4c9a-8cb0-2d2ecae3905b" providerId="ADAL" clId="{08EC5F0E-F206-45D8-9C9E-45318131FD04}" dt="2020-06-22T13:20:41.176" v="430" actId="1076"/>
          <ac:spMkLst>
            <pc:docMk/>
            <pc:sldMk cId="1045272842" sldId="257"/>
            <ac:spMk id="5" creationId="{8380916F-A505-4EE8-8035-4DA08FE1F523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6" creationId="{EDAD0A1D-B091-449A-9003-F51EE95459BE}"/>
          </ac:spMkLst>
        </pc:spChg>
        <pc:spChg chg="add mod">
          <ac:chgData name="HongJae Hyoung" userId="436d5978-7279-4c9a-8cb0-2d2ecae3905b" providerId="ADAL" clId="{08EC5F0E-F206-45D8-9C9E-45318131FD04}" dt="2020-06-22T13:21:23.799" v="467" actId="1076"/>
          <ac:spMkLst>
            <pc:docMk/>
            <pc:sldMk cId="1045272842" sldId="257"/>
            <ac:spMk id="7" creationId="{9D855D97-CC8C-4FEC-9A85-B0857FF5A962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8" creationId="{9ADD3584-A835-4A78-A449-45901444B61A}"/>
          </ac:spMkLst>
        </pc:spChg>
        <pc:spChg chg="add mod">
          <ac:chgData name="HongJae Hyoung" userId="436d5978-7279-4c9a-8cb0-2d2ecae3905b" providerId="ADAL" clId="{08EC5F0E-F206-45D8-9C9E-45318131FD04}" dt="2020-06-22T13:21:32.643" v="468" actId="1076"/>
          <ac:spMkLst>
            <pc:docMk/>
            <pc:sldMk cId="1045272842" sldId="257"/>
            <ac:spMk id="9" creationId="{0FE401AA-8F9C-4373-9C06-DA146B42CFD2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10" creationId="{D9B89CD7-A730-48A3-B085-7A0B47A5E4A3}"/>
          </ac:spMkLst>
        </pc:spChg>
        <pc:spChg chg="add del mod">
          <ac:chgData name="HongJae Hyoung" userId="436d5978-7279-4c9a-8cb0-2d2ecae3905b" providerId="ADAL" clId="{08EC5F0E-F206-45D8-9C9E-45318131FD04}" dt="2020-06-22T13:19:07.061" v="360" actId="478"/>
          <ac:spMkLst>
            <pc:docMk/>
            <pc:sldMk cId="1045272842" sldId="257"/>
            <ac:spMk id="11" creationId="{ACF33EA0-5978-4C25-8645-EA7224E5DA39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12" creationId="{E4E80A53-832F-4938-8DEC-978633820629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13" creationId="{F9D6101C-C51F-4F86-9ED1-6D2DB6B1BBFB}"/>
          </ac:spMkLst>
        </pc:spChg>
        <pc:spChg chg="add mod">
          <ac:chgData name="HongJae Hyoung" userId="436d5978-7279-4c9a-8cb0-2d2ecae3905b" providerId="ADAL" clId="{08EC5F0E-F206-45D8-9C9E-45318131FD04}" dt="2020-06-22T13:21:17.203" v="466" actId="465"/>
          <ac:spMkLst>
            <pc:docMk/>
            <pc:sldMk cId="1045272842" sldId="257"/>
            <ac:spMk id="14" creationId="{B73D6170-7A39-46D3-AA52-588A297ADE05}"/>
          </ac:spMkLst>
        </pc:spChg>
        <pc:spChg chg="add mod">
          <ac:chgData name="HongJae Hyoung" userId="436d5978-7279-4c9a-8cb0-2d2ecae3905b" providerId="ADAL" clId="{08EC5F0E-F206-45D8-9C9E-45318131FD04}" dt="2020-06-22T13:21:08.120" v="462" actId="571"/>
          <ac:spMkLst>
            <pc:docMk/>
            <pc:sldMk cId="1045272842" sldId="257"/>
            <ac:spMk id="15" creationId="{18F55E9B-A760-405F-949C-49AA39FF5605}"/>
          </ac:spMkLst>
        </pc:spChg>
        <pc:spChg chg="add mod">
          <ac:chgData name="HongJae Hyoung" userId="436d5978-7279-4c9a-8cb0-2d2ecae3905b" providerId="ADAL" clId="{08EC5F0E-F206-45D8-9C9E-45318131FD04}" dt="2020-06-22T13:21:11.888" v="465" actId="571"/>
          <ac:spMkLst>
            <pc:docMk/>
            <pc:sldMk cId="1045272842" sldId="257"/>
            <ac:spMk id="16" creationId="{43D387BC-F69D-4CDA-8879-19808FEA4327}"/>
          </ac:spMkLst>
        </pc:spChg>
        <pc:spChg chg="add mod">
          <ac:chgData name="HongJae Hyoung" userId="436d5978-7279-4c9a-8cb0-2d2ecae3905b" providerId="ADAL" clId="{08EC5F0E-F206-45D8-9C9E-45318131FD04}" dt="2020-06-22T13:21:11.888" v="465" actId="571"/>
          <ac:spMkLst>
            <pc:docMk/>
            <pc:sldMk cId="1045272842" sldId="257"/>
            <ac:spMk id="17" creationId="{8FD092EE-CCDD-46A8-96BB-0F1727421507}"/>
          </ac:spMkLst>
        </pc:spChg>
      </pc:sldChg>
      <pc:sldChg chg="addSp delSp modSp add">
        <pc:chgData name="HongJae Hyoung" userId="436d5978-7279-4c9a-8cb0-2d2ecae3905b" providerId="ADAL" clId="{08EC5F0E-F206-45D8-9C9E-45318131FD04}" dt="2020-06-22T13:36:10.389" v="1214" actId="478"/>
        <pc:sldMkLst>
          <pc:docMk/>
          <pc:sldMk cId="2813705378" sldId="258"/>
        </pc:sldMkLst>
        <pc:spChg chg="mod">
          <ac:chgData name="HongJae Hyoung" userId="436d5978-7279-4c9a-8cb0-2d2ecae3905b" providerId="ADAL" clId="{08EC5F0E-F206-45D8-9C9E-45318131FD04}" dt="2020-06-22T13:22:41.479" v="576" actId="113"/>
          <ac:spMkLst>
            <pc:docMk/>
            <pc:sldMk cId="2813705378" sldId="258"/>
            <ac:spMk id="2" creationId="{8736A2BB-F55B-4306-9BBC-C750791BFC79}"/>
          </ac:spMkLst>
        </pc:spChg>
        <pc:spChg chg="del">
          <ac:chgData name="HongJae Hyoung" userId="436d5978-7279-4c9a-8cb0-2d2ecae3905b" providerId="ADAL" clId="{08EC5F0E-F206-45D8-9C9E-45318131FD04}" dt="2020-06-22T13:23:55.149" v="577" actId="478"/>
          <ac:spMkLst>
            <pc:docMk/>
            <pc:sldMk cId="2813705378" sldId="258"/>
            <ac:spMk id="3" creationId="{85291A34-D376-43CB-8E7F-5B57BF51DE2B}"/>
          </ac:spMkLst>
        </pc:spChg>
        <pc:spChg chg="add mod">
          <ac:chgData name="HongJae Hyoung" userId="436d5978-7279-4c9a-8cb0-2d2ecae3905b" providerId="ADAL" clId="{08EC5F0E-F206-45D8-9C9E-45318131FD04}" dt="2020-06-22T13:30:38.971" v="994" actId="207"/>
          <ac:spMkLst>
            <pc:docMk/>
            <pc:sldMk cId="2813705378" sldId="258"/>
            <ac:spMk id="4" creationId="{F11F1452-4BBF-40B7-807C-96699E3DA7FD}"/>
          </ac:spMkLst>
        </pc:spChg>
        <pc:spChg chg="add mod">
          <ac:chgData name="HongJae Hyoung" userId="436d5978-7279-4c9a-8cb0-2d2ecae3905b" providerId="ADAL" clId="{08EC5F0E-F206-45D8-9C9E-45318131FD04}" dt="2020-06-22T13:30:42.323" v="995" actId="207"/>
          <ac:spMkLst>
            <pc:docMk/>
            <pc:sldMk cId="2813705378" sldId="258"/>
            <ac:spMk id="5" creationId="{A7169089-4327-44A2-92A6-F458DDC1EEFF}"/>
          </ac:spMkLst>
        </pc:spChg>
        <pc:spChg chg="add mod">
          <ac:chgData name="HongJae Hyoung" userId="436d5978-7279-4c9a-8cb0-2d2ecae3905b" providerId="ADAL" clId="{08EC5F0E-F206-45D8-9C9E-45318131FD04}" dt="2020-06-22T13:30:46.630" v="996" actId="207"/>
          <ac:spMkLst>
            <pc:docMk/>
            <pc:sldMk cId="2813705378" sldId="258"/>
            <ac:spMk id="6" creationId="{BDCD7FCD-F985-493B-9A7B-BF4DF748CCEE}"/>
          </ac:spMkLst>
        </pc:spChg>
        <pc:spChg chg="add mod">
          <ac:chgData name="HongJae Hyoung" userId="436d5978-7279-4c9a-8cb0-2d2ecae3905b" providerId="ADAL" clId="{08EC5F0E-F206-45D8-9C9E-45318131FD04}" dt="2020-06-22T13:35:53.108" v="1212" actId="1076"/>
          <ac:spMkLst>
            <pc:docMk/>
            <pc:sldMk cId="2813705378" sldId="258"/>
            <ac:spMk id="8" creationId="{FE7CA54F-86B8-4D53-88F7-9AA9664C9A96}"/>
          </ac:spMkLst>
        </pc:spChg>
        <pc:spChg chg="add mod">
          <ac:chgData name="HongJae Hyoung" userId="436d5978-7279-4c9a-8cb0-2d2ecae3905b" providerId="ADAL" clId="{08EC5F0E-F206-45D8-9C9E-45318131FD04}" dt="2020-06-22T13:35:53.108" v="1212" actId="1076"/>
          <ac:spMkLst>
            <pc:docMk/>
            <pc:sldMk cId="2813705378" sldId="258"/>
            <ac:spMk id="9" creationId="{279EB9D6-1501-46CA-95FF-C794305D97B4}"/>
          </ac:spMkLst>
        </pc:spChg>
        <pc:spChg chg="add mod">
          <ac:chgData name="HongJae Hyoung" userId="436d5978-7279-4c9a-8cb0-2d2ecae3905b" providerId="ADAL" clId="{08EC5F0E-F206-45D8-9C9E-45318131FD04}" dt="2020-06-22T13:31:01.162" v="999" actId="571"/>
          <ac:spMkLst>
            <pc:docMk/>
            <pc:sldMk cId="2813705378" sldId="258"/>
            <ac:spMk id="10" creationId="{573AD677-775C-465D-879F-EF54EDCE1100}"/>
          </ac:spMkLst>
        </pc:spChg>
        <pc:spChg chg="add mod">
          <ac:chgData name="HongJae Hyoung" userId="436d5978-7279-4c9a-8cb0-2d2ecae3905b" providerId="ADAL" clId="{08EC5F0E-F206-45D8-9C9E-45318131FD04}" dt="2020-06-22T13:35:53.108" v="1212" actId="1076"/>
          <ac:spMkLst>
            <pc:docMk/>
            <pc:sldMk cId="2813705378" sldId="258"/>
            <ac:spMk id="11" creationId="{E325A519-B749-4CF8-B1A2-C55D1FF5AE22}"/>
          </ac:spMkLst>
        </pc:spChg>
        <pc:spChg chg="add mod">
          <ac:chgData name="HongJae Hyoung" userId="436d5978-7279-4c9a-8cb0-2d2ecae3905b" providerId="ADAL" clId="{08EC5F0E-F206-45D8-9C9E-45318131FD04}" dt="2020-06-22T13:35:53.108" v="1212" actId="1076"/>
          <ac:spMkLst>
            <pc:docMk/>
            <pc:sldMk cId="2813705378" sldId="258"/>
            <ac:spMk id="13" creationId="{DC634950-B0F5-446C-9694-73093212D3E3}"/>
          </ac:spMkLst>
        </pc:spChg>
        <pc:picChg chg="add mod">
          <ac:chgData name="HongJae Hyoung" userId="436d5978-7279-4c9a-8cb0-2d2ecae3905b" providerId="ADAL" clId="{08EC5F0E-F206-45D8-9C9E-45318131FD04}" dt="2020-06-22T13:35:53.108" v="1212" actId="1076"/>
          <ac:picMkLst>
            <pc:docMk/>
            <pc:sldMk cId="2813705378" sldId="258"/>
            <ac:picMk id="7" creationId="{12C64307-D528-4C20-9504-B70532C5F8C8}"/>
          </ac:picMkLst>
        </pc:picChg>
        <pc:picChg chg="add mod ord">
          <ac:chgData name="HongJae Hyoung" userId="436d5978-7279-4c9a-8cb0-2d2ecae3905b" providerId="ADAL" clId="{08EC5F0E-F206-45D8-9C9E-45318131FD04}" dt="2020-06-22T13:35:53.108" v="1212" actId="1076"/>
          <ac:picMkLst>
            <pc:docMk/>
            <pc:sldMk cId="2813705378" sldId="258"/>
            <ac:picMk id="12" creationId="{397F5630-1ADE-4355-B2AC-8D697D7F8F95}"/>
          </ac:picMkLst>
        </pc:picChg>
        <pc:picChg chg="add del">
          <ac:chgData name="HongJae Hyoung" userId="436d5978-7279-4c9a-8cb0-2d2ecae3905b" providerId="ADAL" clId="{08EC5F0E-F206-45D8-9C9E-45318131FD04}" dt="2020-06-22T13:36:10.389" v="1214" actId="478"/>
          <ac:picMkLst>
            <pc:docMk/>
            <pc:sldMk cId="2813705378" sldId="258"/>
            <ac:picMk id="14" creationId="{BDA4E8F8-DA61-47E7-BF8B-3A83E5C0DF07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3:42:20.796" v="1529" actId="1076"/>
        <pc:sldMkLst>
          <pc:docMk/>
          <pc:sldMk cId="2403561764" sldId="259"/>
        </pc:sldMkLst>
        <pc:spChg chg="add mod">
          <ac:chgData name="HongJae Hyoung" userId="436d5978-7279-4c9a-8cb0-2d2ecae3905b" providerId="ADAL" clId="{08EC5F0E-F206-45D8-9C9E-45318131FD04}" dt="2020-06-22T13:38:13.699" v="1322"/>
          <ac:spMkLst>
            <pc:docMk/>
            <pc:sldMk cId="2403561764" sldId="259"/>
            <ac:spMk id="3" creationId="{A8632276-07FF-4818-B4BC-B43F3578B4B1}"/>
          </ac:spMkLst>
        </pc:spChg>
        <pc:spChg chg="add mod">
          <ac:chgData name="HongJae Hyoung" userId="436d5978-7279-4c9a-8cb0-2d2ecae3905b" providerId="ADAL" clId="{08EC5F0E-F206-45D8-9C9E-45318131FD04}" dt="2020-06-22T13:39:35.767" v="1387" actId="207"/>
          <ac:spMkLst>
            <pc:docMk/>
            <pc:sldMk cId="2403561764" sldId="259"/>
            <ac:spMk id="10" creationId="{AFF93052-84EF-435F-99E2-786BBB234B64}"/>
          </ac:spMkLst>
        </pc:spChg>
        <pc:spChg chg="del">
          <ac:chgData name="HongJae Hyoung" userId="436d5978-7279-4c9a-8cb0-2d2ecae3905b" providerId="ADAL" clId="{08EC5F0E-F206-45D8-9C9E-45318131FD04}" dt="2020-06-22T13:36:22.881" v="1216" actId="478"/>
          <ac:spMkLst>
            <pc:docMk/>
            <pc:sldMk cId="2403561764" sldId="259"/>
            <ac:spMk id="11" creationId="{E325A519-B749-4CF8-B1A2-C55D1FF5AE22}"/>
          </ac:spMkLst>
        </pc:spChg>
        <pc:spChg chg="del">
          <ac:chgData name="HongJae Hyoung" userId="436d5978-7279-4c9a-8cb0-2d2ecae3905b" providerId="ADAL" clId="{08EC5F0E-F206-45D8-9C9E-45318131FD04}" dt="2020-06-22T13:36:22.881" v="1216" actId="478"/>
          <ac:spMkLst>
            <pc:docMk/>
            <pc:sldMk cId="2403561764" sldId="259"/>
            <ac:spMk id="13" creationId="{DC634950-B0F5-446C-9694-73093212D3E3}"/>
          </ac:spMkLst>
        </pc:spChg>
        <pc:spChg chg="add mod">
          <ac:chgData name="HongJae Hyoung" userId="436d5978-7279-4c9a-8cb0-2d2ecae3905b" providerId="ADAL" clId="{08EC5F0E-F206-45D8-9C9E-45318131FD04}" dt="2020-06-22T13:38:25.264" v="1323" actId="1076"/>
          <ac:spMkLst>
            <pc:docMk/>
            <pc:sldMk cId="2403561764" sldId="259"/>
            <ac:spMk id="14" creationId="{932C133E-9A66-4796-8E3E-40A30357E020}"/>
          </ac:spMkLst>
        </pc:spChg>
        <pc:spChg chg="add mod">
          <ac:chgData name="HongJae Hyoung" userId="436d5978-7279-4c9a-8cb0-2d2ecae3905b" providerId="ADAL" clId="{08EC5F0E-F206-45D8-9C9E-45318131FD04}" dt="2020-06-22T13:40:42.763" v="1467" actId="207"/>
          <ac:spMkLst>
            <pc:docMk/>
            <pc:sldMk cId="2403561764" sldId="259"/>
            <ac:spMk id="15" creationId="{52ADA13B-2BDB-42AF-B34D-56ACCEBA7CCF}"/>
          </ac:spMkLst>
        </pc:spChg>
        <pc:spChg chg="add mod">
          <ac:chgData name="HongJae Hyoung" userId="436d5978-7279-4c9a-8cb0-2d2ecae3905b" providerId="ADAL" clId="{08EC5F0E-F206-45D8-9C9E-45318131FD04}" dt="2020-06-22T13:41:26.693" v="1519" actId="1076"/>
          <ac:spMkLst>
            <pc:docMk/>
            <pc:sldMk cId="2403561764" sldId="259"/>
            <ac:spMk id="16" creationId="{37F314E9-A4C2-4A2A-A537-9EB72D996B0F}"/>
          </ac:spMkLst>
        </pc:spChg>
        <pc:spChg chg="add mod">
          <ac:chgData name="HongJae Hyoung" userId="436d5978-7279-4c9a-8cb0-2d2ecae3905b" providerId="ADAL" clId="{08EC5F0E-F206-45D8-9C9E-45318131FD04}" dt="2020-06-22T13:42:20.796" v="1529" actId="1076"/>
          <ac:spMkLst>
            <pc:docMk/>
            <pc:sldMk cId="2403561764" sldId="259"/>
            <ac:spMk id="17" creationId="{FFB53D77-E85B-414B-A065-8EFBFBFE47B7}"/>
          </ac:spMkLst>
        </pc:spChg>
        <pc:picChg chg="del">
          <ac:chgData name="HongJae Hyoung" userId="436d5978-7279-4c9a-8cb0-2d2ecae3905b" providerId="ADAL" clId="{08EC5F0E-F206-45D8-9C9E-45318131FD04}" dt="2020-06-22T13:36:23.687" v="1217" actId="478"/>
          <ac:picMkLst>
            <pc:docMk/>
            <pc:sldMk cId="2403561764" sldId="259"/>
            <ac:picMk id="12" creationId="{397F5630-1ADE-4355-B2AC-8D697D7F8F95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3:50:29.892" v="2019" actId="20577"/>
        <pc:sldMkLst>
          <pc:docMk/>
          <pc:sldMk cId="1116787184" sldId="260"/>
        </pc:sldMkLst>
        <pc:spChg chg="mod">
          <ac:chgData name="HongJae Hyoung" userId="436d5978-7279-4c9a-8cb0-2d2ecae3905b" providerId="ADAL" clId="{08EC5F0E-F206-45D8-9C9E-45318131FD04}" dt="2020-06-22T13:43:11.573" v="1592" actId="404"/>
          <ac:spMkLst>
            <pc:docMk/>
            <pc:sldMk cId="1116787184" sldId="260"/>
            <ac:spMk id="2" creationId="{45D26D38-0F73-4A93-86B5-D43DB74CDD29}"/>
          </ac:spMkLst>
        </pc:spChg>
        <pc:spChg chg="del">
          <ac:chgData name="HongJae Hyoung" userId="436d5978-7279-4c9a-8cb0-2d2ecae3905b" providerId="ADAL" clId="{08EC5F0E-F206-45D8-9C9E-45318131FD04}" dt="2020-06-22T13:43:32.643" v="1593" actId="478"/>
          <ac:spMkLst>
            <pc:docMk/>
            <pc:sldMk cId="1116787184" sldId="260"/>
            <ac:spMk id="3" creationId="{A20DE73C-00C1-40D4-AE73-4501CC2BA6B7}"/>
          </ac:spMkLst>
        </pc:spChg>
        <pc:spChg chg="add mod">
          <ac:chgData name="HongJae Hyoung" userId="436d5978-7279-4c9a-8cb0-2d2ecae3905b" providerId="ADAL" clId="{08EC5F0E-F206-45D8-9C9E-45318131FD04}" dt="2020-06-22T13:47:01.291" v="1836" actId="1076"/>
          <ac:spMkLst>
            <pc:docMk/>
            <pc:sldMk cId="1116787184" sldId="260"/>
            <ac:spMk id="5" creationId="{FE4754B4-59BF-4E61-AC98-69E2FE6A0BD2}"/>
          </ac:spMkLst>
        </pc:spChg>
        <pc:spChg chg="add mod">
          <ac:chgData name="HongJae Hyoung" userId="436d5978-7279-4c9a-8cb0-2d2ecae3905b" providerId="ADAL" clId="{08EC5F0E-F206-45D8-9C9E-45318131FD04}" dt="2020-06-22T13:50:29.892" v="2019" actId="20577"/>
          <ac:spMkLst>
            <pc:docMk/>
            <pc:sldMk cId="1116787184" sldId="260"/>
            <ac:spMk id="6" creationId="{4C137038-9F0A-4383-B72F-7DE7F66983E9}"/>
          </ac:spMkLst>
        </pc:spChg>
        <pc:spChg chg="add mod">
          <ac:chgData name="HongJae Hyoung" userId="436d5978-7279-4c9a-8cb0-2d2ecae3905b" providerId="ADAL" clId="{08EC5F0E-F206-45D8-9C9E-45318131FD04}" dt="2020-06-22T13:47:01.291" v="1836" actId="1076"/>
          <ac:spMkLst>
            <pc:docMk/>
            <pc:sldMk cId="1116787184" sldId="260"/>
            <ac:spMk id="7" creationId="{87DB47CB-7198-45BC-95C0-D2F98FB2459D}"/>
          </ac:spMkLst>
        </pc:spChg>
        <pc:picChg chg="add mod">
          <ac:chgData name="HongJae Hyoung" userId="436d5978-7279-4c9a-8cb0-2d2ecae3905b" providerId="ADAL" clId="{08EC5F0E-F206-45D8-9C9E-45318131FD04}" dt="2020-06-22T13:47:01.291" v="1836" actId="1076"/>
          <ac:picMkLst>
            <pc:docMk/>
            <pc:sldMk cId="1116787184" sldId="260"/>
            <ac:picMk id="4" creationId="{BC0254E3-FD19-4F47-BA29-4F88963E57BD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3:51:37.822" v="2076" actId="1076"/>
        <pc:sldMkLst>
          <pc:docMk/>
          <pc:sldMk cId="4253120068" sldId="261"/>
        </pc:sldMkLst>
        <pc:spChg chg="mod">
          <ac:chgData name="HongJae Hyoung" userId="436d5978-7279-4c9a-8cb0-2d2ecae3905b" providerId="ADAL" clId="{08EC5F0E-F206-45D8-9C9E-45318131FD04}" dt="2020-06-22T13:48:11.995" v="1935" actId="404"/>
          <ac:spMkLst>
            <pc:docMk/>
            <pc:sldMk cId="4253120068" sldId="261"/>
            <ac:spMk id="2" creationId="{9D799FFC-AFED-4371-A86D-6A6BFA4F57D7}"/>
          </ac:spMkLst>
        </pc:spChg>
        <pc:spChg chg="del">
          <ac:chgData name="HongJae Hyoung" userId="436d5978-7279-4c9a-8cb0-2d2ecae3905b" providerId="ADAL" clId="{08EC5F0E-F206-45D8-9C9E-45318131FD04}" dt="2020-06-22T13:48:28.184" v="1936"/>
          <ac:spMkLst>
            <pc:docMk/>
            <pc:sldMk cId="4253120068" sldId="261"/>
            <ac:spMk id="3" creationId="{1D728A32-1369-489B-B29C-B0A53512FA7C}"/>
          </ac:spMkLst>
        </pc:spChg>
        <pc:spChg chg="add mod">
          <ac:chgData name="HongJae Hyoung" userId="436d5978-7279-4c9a-8cb0-2d2ecae3905b" providerId="ADAL" clId="{08EC5F0E-F206-45D8-9C9E-45318131FD04}" dt="2020-06-22T13:51:37.822" v="2076" actId="1076"/>
          <ac:spMkLst>
            <pc:docMk/>
            <pc:sldMk cId="4253120068" sldId="261"/>
            <ac:spMk id="5" creationId="{77CE48C7-FAED-467A-AD97-2557F0911D52}"/>
          </ac:spMkLst>
        </pc:spChg>
        <pc:spChg chg="add mod">
          <ac:chgData name="HongJae Hyoung" userId="436d5978-7279-4c9a-8cb0-2d2ecae3905b" providerId="ADAL" clId="{08EC5F0E-F206-45D8-9C9E-45318131FD04}" dt="2020-06-22T13:51:37.822" v="2076" actId="1076"/>
          <ac:spMkLst>
            <pc:docMk/>
            <pc:sldMk cId="4253120068" sldId="261"/>
            <ac:spMk id="6" creationId="{19609AE5-CE83-4A1A-82F1-B76D5662C91C}"/>
          </ac:spMkLst>
        </pc:spChg>
        <pc:spChg chg="add mod">
          <ac:chgData name="HongJae Hyoung" userId="436d5978-7279-4c9a-8cb0-2d2ecae3905b" providerId="ADAL" clId="{08EC5F0E-F206-45D8-9C9E-45318131FD04}" dt="2020-06-22T13:51:37.822" v="2076" actId="1076"/>
          <ac:spMkLst>
            <pc:docMk/>
            <pc:sldMk cId="4253120068" sldId="261"/>
            <ac:spMk id="7" creationId="{1498E722-65C4-44DA-9174-0EFAC6127AB3}"/>
          </ac:spMkLst>
        </pc:spChg>
        <pc:picChg chg="add mod">
          <ac:chgData name="HongJae Hyoung" userId="436d5978-7279-4c9a-8cb0-2d2ecae3905b" providerId="ADAL" clId="{08EC5F0E-F206-45D8-9C9E-45318131FD04}" dt="2020-06-22T13:51:37.822" v="2076" actId="1076"/>
          <ac:picMkLst>
            <pc:docMk/>
            <pc:sldMk cId="4253120068" sldId="261"/>
            <ac:picMk id="4" creationId="{6CBCD4D7-A169-49E0-B66E-2A670A52EDCF}"/>
          </ac:picMkLst>
        </pc:picChg>
        <pc:picChg chg="add mod">
          <ac:chgData name="HongJae Hyoung" userId="436d5978-7279-4c9a-8cb0-2d2ecae3905b" providerId="ADAL" clId="{08EC5F0E-F206-45D8-9C9E-45318131FD04}" dt="2020-06-22T13:51:37.822" v="2076" actId="1076"/>
          <ac:picMkLst>
            <pc:docMk/>
            <pc:sldMk cId="4253120068" sldId="261"/>
            <ac:picMk id="8" creationId="{D41C8F1E-C8CD-4250-9289-685F9EC74E52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3:53:23.827" v="2132" actId="14100"/>
        <pc:sldMkLst>
          <pc:docMk/>
          <pc:sldMk cId="397785487" sldId="262"/>
        </pc:sldMkLst>
        <pc:spChg chg="mod">
          <ac:chgData name="HongJae Hyoung" userId="436d5978-7279-4c9a-8cb0-2d2ecae3905b" providerId="ADAL" clId="{08EC5F0E-F206-45D8-9C9E-45318131FD04}" dt="2020-06-22T13:52:42.130" v="2128" actId="113"/>
          <ac:spMkLst>
            <pc:docMk/>
            <pc:sldMk cId="397785487" sldId="262"/>
            <ac:spMk id="2" creationId="{2A0C7654-F5E6-42ED-9C26-456F53768226}"/>
          </ac:spMkLst>
        </pc:spChg>
        <pc:spChg chg="del">
          <ac:chgData name="HongJae Hyoung" userId="436d5978-7279-4c9a-8cb0-2d2ecae3905b" providerId="ADAL" clId="{08EC5F0E-F206-45D8-9C9E-45318131FD04}" dt="2020-06-22T13:52:49.972" v="2129" actId="478"/>
          <ac:spMkLst>
            <pc:docMk/>
            <pc:sldMk cId="397785487" sldId="262"/>
            <ac:spMk id="3" creationId="{54A6CD8D-990B-4B01-B922-4C6377D0EB66}"/>
          </ac:spMkLst>
        </pc:spChg>
        <pc:picChg chg="add mod">
          <ac:chgData name="HongJae Hyoung" userId="436d5978-7279-4c9a-8cb0-2d2ecae3905b" providerId="ADAL" clId="{08EC5F0E-F206-45D8-9C9E-45318131FD04}" dt="2020-06-22T13:53:23.827" v="2132" actId="14100"/>
          <ac:picMkLst>
            <pc:docMk/>
            <pc:sldMk cId="397785487" sldId="262"/>
            <ac:picMk id="4" creationId="{220F41C6-1A1B-43B7-8AF9-9D7BD8709481}"/>
          </ac:picMkLst>
        </pc:picChg>
      </pc:sldChg>
      <pc:sldChg chg="addSp delSp modSp add modAnim">
        <pc:chgData name="HongJae Hyoung" userId="436d5978-7279-4c9a-8cb0-2d2ecae3905b" providerId="ADAL" clId="{08EC5F0E-F206-45D8-9C9E-45318131FD04}" dt="2020-06-22T14:03:22.458" v="2587" actId="1076"/>
        <pc:sldMkLst>
          <pc:docMk/>
          <pc:sldMk cId="1211041725" sldId="263"/>
        </pc:sldMkLst>
        <pc:spChg chg="mod">
          <ac:chgData name="HongJae Hyoung" userId="436d5978-7279-4c9a-8cb0-2d2ecae3905b" providerId="ADAL" clId="{08EC5F0E-F206-45D8-9C9E-45318131FD04}" dt="2020-06-22T13:56:06.672" v="2189" actId="404"/>
          <ac:spMkLst>
            <pc:docMk/>
            <pc:sldMk cId="1211041725" sldId="263"/>
            <ac:spMk id="2" creationId="{AF2784C8-2EF9-4D43-B9A0-DF42F4AB2DB8}"/>
          </ac:spMkLst>
        </pc:spChg>
        <pc:spChg chg="del mod">
          <ac:chgData name="HongJae Hyoung" userId="436d5978-7279-4c9a-8cb0-2d2ecae3905b" providerId="ADAL" clId="{08EC5F0E-F206-45D8-9C9E-45318131FD04}" dt="2020-06-22T13:56:11.348" v="2191" actId="478"/>
          <ac:spMkLst>
            <pc:docMk/>
            <pc:sldMk cId="1211041725" sldId="263"/>
            <ac:spMk id="3" creationId="{FC5F512E-B8C4-4B68-A7FF-5E65970673A6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4" creationId="{046B9E84-03EA-4FF0-A5A9-8BEF49DA62F9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5" creationId="{260BE1D9-29B1-454C-8858-A006CB32C81E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6" creationId="{2D70E95A-6C72-4255-982D-459ED796CDBF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7" creationId="{D7045DB9-A313-4C90-B4CA-773C438AC833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8" creationId="{F58357BE-3491-4898-9BF7-87770FED8471}"/>
          </ac:spMkLst>
        </pc:spChg>
        <pc:spChg chg="add del mod">
          <ac:chgData name="HongJae Hyoung" userId="436d5978-7279-4c9a-8cb0-2d2ecae3905b" providerId="ADAL" clId="{08EC5F0E-F206-45D8-9C9E-45318131FD04}" dt="2020-06-22T13:59:23.062" v="2365" actId="478"/>
          <ac:spMkLst>
            <pc:docMk/>
            <pc:sldMk cId="1211041725" sldId="263"/>
            <ac:spMk id="9" creationId="{8A6F847B-CBA6-471A-BFAB-E12529199BBB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10" creationId="{0F66291D-9853-4835-8B8A-4D8E6AD25991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11" creationId="{8B15D143-3501-4ACC-8BDC-69DCF09CEF78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12" creationId="{511ECE83-75B6-4273-BD2C-2F3A68210F5B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13" creationId="{F4EE38D5-C3F9-483C-9BE3-248AC96C8A43}"/>
          </ac:spMkLst>
        </pc:spChg>
        <pc:spChg chg="add mod">
          <ac:chgData name="HongJae Hyoung" userId="436d5978-7279-4c9a-8cb0-2d2ecae3905b" providerId="ADAL" clId="{08EC5F0E-F206-45D8-9C9E-45318131FD04}" dt="2020-06-22T14:03:22.458" v="2587" actId="1076"/>
          <ac:spMkLst>
            <pc:docMk/>
            <pc:sldMk cId="1211041725" sldId="263"/>
            <ac:spMk id="14" creationId="{7B0A6BBF-31B2-4946-B5EE-F3B1F9503C3A}"/>
          </ac:spMkLst>
        </pc:spChg>
      </pc:sldChg>
      <pc:sldChg chg="addSp delSp modSp add modAnim">
        <pc:chgData name="HongJae Hyoung" userId="436d5978-7279-4c9a-8cb0-2d2ecae3905b" providerId="ADAL" clId="{08EC5F0E-F206-45D8-9C9E-45318131FD04}" dt="2020-06-22T14:18:21.706" v="3271"/>
        <pc:sldMkLst>
          <pc:docMk/>
          <pc:sldMk cId="1034261482" sldId="264"/>
        </pc:sldMkLst>
        <pc:spChg chg="mod">
          <ac:chgData name="HongJae Hyoung" userId="436d5978-7279-4c9a-8cb0-2d2ecae3905b" providerId="ADAL" clId="{08EC5F0E-F206-45D8-9C9E-45318131FD04}" dt="2020-06-22T14:04:03.221" v="2634" actId="113"/>
          <ac:spMkLst>
            <pc:docMk/>
            <pc:sldMk cId="1034261482" sldId="264"/>
            <ac:spMk id="2" creationId="{09A08FF9-E894-4302-9E57-123F49CA2EF1}"/>
          </ac:spMkLst>
        </pc:spChg>
        <pc:spChg chg="del">
          <ac:chgData name="HongJae Hyoung" userId="436d5978-7279-4c9a-8cb0-2d2ecae3905b" providerId="ADAL" clId="{08EC5F0E-F206-45D8-9C9E-45318131FD04}" dt="2020-06-22T14:04:04.871" v="2635" actId="478"/>
          <ac:spMkLst>
            <pc:docMk/>
            <pc:sldMk cId="1034261482" sldId="264"/>
            <ac:spMk id="3" creationId="{6BD107A3-BEA0-48E3-AF47-AE339218BD64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5" creationId="{96D34301-A243-45D8-906A-F978075D4D7D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6" creationId="{8A6286E5-0E2E-4F3B-A9CA-607D8F60794E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7" creationId="{E575009F-9A5D-4B04-964F-78F36488D47E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8" creationId="{27F3C4B4-7A06-4CD0-9FEC-B36DE54C0F73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9" creationId="{238B38A0-B7D9-4951-A98A-BD7765D9D246}"/>
          </ac:spMkLst>
        </pc:spChg>
        <pc:spChg chg="add mod">
          <ac:chgData name="HongJae Hyoung" userId="436d5978-7279-4c9a-8cb0-2d2ecae3905b" providerId="ADAL" clId="{08EC5F0E-F206-45D8-9C9E-45318131FD04}" dt="2020-06-22T14:15:08.487" v="3128" actId="1076"/>
          <ac:spMkLst>
            <pc:docMk/>
            <pc:sldMk cId="1034261482" sldId="264"/>
            <ac:spMk id="10" creationId="{4798AF23-8E9F-4162-9C4E-37AE0E9E398E}"/>
          </ac:spMkLst>
        </pc:spChg>
        <pc:spChg chg="add del mod">
          <ac:chgData name="HongJae Hyoung" userId="436d5978-7279-4c9a-8cb0-2d2ecae3905b" providerId="ADAL" clId="{08EC5F0E-F206-45D8-9C9E-45318131FD04}" dt="2020-06-22T14:10:27.825" v="2890" actId="478"/>
          <ac:spMkLst>
            <pc:docMk/>
            <pc:sldMk cId="1034261482" sldId="264"/>
            <ac:spMk id="11" creationId="{3E0889BD-28AC-4CBF-B8A9-0AFF5575C343}"/>
          </ac:spMkLst>
        </pc:spChg>
        <pc:spChg chg="add del mod">
          <ac:chgData name="HongJae Hyoung" userId="436d5978-7279-4c9a-8cb0-2d2ecae3905b" providerId="ADAL" clId="{08EC5F0E-F206-45D8-9C9E-45318131FD04}" dt="2020-06-22T14:10:36.787" v="2893" actId="478"/>
          <ac:spMkLst>
            <pc:docMk/>
            <pc:sldMk cId="1034261482" sldId="264"/>
            <ac:spMk id="12" creationId="{94BA2563-ECE0-4D07-BC4C-5A91C70EFA39}"/>
          </ac:spMkLst>
        </pc:spChg>
        <pc:spChg chg="add del mod">
          <ac:chgData name="HongJae Hyoung" userId="436d5978-7279-4c9a-8cb0-2d2ecae3905b" providerId="ADAL" clId="{08EC5F0E-F206-45D8-9C9E-45318131FD04}" dt="2020-06-22T14:10:36.284" v="2892" actId="478"/>
          <ac:spMkLst>
            <pc:docMk/>
            <pc:sldMk cId="1034261482" sldId="264"/>
            <ac:spMk id="13" creationId="{76349190-0EB6-490F-9BB4-FC0C859111B4}"/>
          </ac:spMkLst>
        </pc:spChg>
        <pc:spChg chg="add del mod">
          <ac:chgData name="HongJae Hyoung" userId="436d5978-7279-4c9a-8cb0-2d2ecae3905b" providerId="ADAL" clId="{08EC5F0E-F206-45D8-9C9E-45318131FD04}" dt="2020-06-22T14:10:35.643" v="2891" actId="478"/>
          <ac:spMkLst>
            <pc:docMk/>
            <pc:sldMk cId="1034261482" sldId="264"/>
            <ac:spMk id="14" creationId="{D22FF690-BBB5-4D83-A5C3-68EDD34CBD20}"/>
          </ac:spMkLst>
        </pc:spChg>
        <pc:spChg chg="add mod">
          <ac:chgData name="HongJae Hyoung" userId="436d5978-7279-4c9a-8cb0-2d2ecae3905b" providerId="ADAL" clId="{08EC5F0E-F206-45D8-9C9E-45318131FD04}" dt="2020-06-22T14:15:17.049" v="3130" actId="14100"/>
          <ac:spMkLst>
            <pc:docMk/>
            <pc:sldMk cId="1034261482" sldId="264"/>
            <ac:spMk id="15" creationId="{19E1FB55-3895-40AE-BDBD-E2ABFC9B9B8D}"/>
          </ac:spMkLst>
        </pc:spChg>
        <pc:spChg chg="add mod">
          <ac:chgData name="HongJae Hyoung" userId="436d5978-7279-4c9a-8cb0-2d2ecae3905b" providerId="ADAL" clId="{08EC5F0E-F206-45D8-9C9E-45318131FD04}" dt="2020-06-22T14:15:13.410" v="3129" actId="1076"/>
          <ac:spMkLst>
            <pc:docMk/>
            <pc:sldMk cId="1034261482" sldId="264"/>
            <ac:spMk id="16" creationId="{E8DFB362-87B1-4E4A-A491-B2087F3B3132}"/>
          </ac:spMkLst>
        </pc:spChg>
        <pc:spChg chg="add mod">
          <ac:chgData name="HongJae Hyoung" userId="436d5978-7279-4c9a-8cb0-2d2ecae3905b" providerId="ADAL" clId="{08EC5F0E-F206-45D8-9C9E-45318131FD04}" dt="2020-06-22T14:15:13.410" v="3129" actId="1076"/>
          <ac:spMkLst>
            <pc:docMk/>
            <pc:sldMk cId="1034261482" sldId="264"/>
            <ac:spMk id="17" creationId="{0ACB5141-CBD0-4856-9EEE-590789404FC6}"/>
          </ac:spMkLst>
        </pc:spChg>
        <pc:spChg chg="add mod">
          <ac:chgData name="HongJae Hyoung" userId="436d5978-7279-4c9a-8cb0-2d2ecae3905b" providerId="ADAL" clId="{08EC5F0E-F206-45D8-9C9E-45318131FD04}" dt="2020-06-22T14:15:13.410" v="3129" actId="1076"/>
          <ac:spMkLst>
            <pc:docMk/>
            <pc:sldMk cId="1034261482" sldId="264"/>
            <ac:spMk id="18" creationId="{80610599-88B5-46A3-B8B7-993B2FA68D84}"/>
          </ac:spMkLst>
        </pc:spChg>
        <pc:spChg chg="add mod">
          <ac:chgData name="HongJae Hyoung" userId="436d5978-7279-4c9a-8cb0-2d2ecae3905b" providerId="ADAL" clId="{08EC5F0E-F206-45D8-9C9E-45318131FD04}" dt="2020-06-22T14:15:13.410" v="3129" actId="1076"/>
          <ac:spMkLst>
            <pc:docMk/>
            <pc:sldMk cId="1034261482" sldId="264"/>
            <ac:spMk id="19" creationId="{99A5F3C6-7C59-4247-9034-43BF6C0F8B95}"/>
          </ac:spMkLst>
        </pc:spChg>
        <pc:spChg chg="add mod">
          <ac:chgData name="HongJae Hyoung" userId="436d5978-7279-4c9a-8cb0-2d2ecae3905b" providerId="ADAL" clId="{08EC5F0E-F206-45D8-9C9E-45318131FD04}" dt="2020-06-22T14:15:19.379" v="3131" actId="1076"/>
          <ac:spMkLst>
            <pc:docMk/>
            <pc:sldMk cId="1034261482" sldId="264"/>
            <ac:spMk id="20" creationId="{CCC5326E-E9F3-498B-8D0B-3BB1DBEE601D}"/>
          </ac:spMkLst>
        </pc:spChg>
        <pc:spChg chg="add del mod">
          <ac:chgData name="HongJae Hyoung" userId="436d5978-7279-4c9a-8cb0-2d2ecae3905b" providerId="ADAL" clId="{08EC5F0E-F206-45D8-9C9E-45318131FD04}" dt="2020-06-22T14:15:01.188" v="3125" actId="478"/>
          <ac:spMkLst>
            <pc:docMk/>
            <pc:sldMk cId="1034261482" sldId="264"/>
            <ac:spMk id="21" creationId="{95BBB0BD-CFFA-4D81-814F-BECA8F96AAAE}"/>
          </ac:spMkLst>
        </pc:spChg>
        <pc:spChg chg="add mod">
          <ac:chgData name="HongJae Hyoung" userId="436d5978-7279-4c9a-8cb0-2d2ecae3905b" providerId="ADAL" clId="{08EC5F0E-F206-45D8-9C9E-45318131FD04}" dt="2020-06-22T14:15:24.519" v="3133" actId="1076"/>
          <ac:spMkLst>
            <pc:docMk/>
            <pc:sldMk cId="1034261482" sldId="264"/>
            <ac:spMk id="22" creationId="{5C2445FF-56C7-44ED-BABF-4FEC6F31C6ED}"/>
          </ac:spMkLst>
        </pc:spChg>
        <pc:spChg chg="add mod">
          <ac:chgData name="HongJae Hyoung" userId="436d5978-7279-4c9a-8cb0-2d2ecae3905b" providerId="ADAL" clId="{08EC5F0E-F206-45D8-9C9E-45318131FD04}" dt="2020-06-22T14:15:49.998" v="3155" actId="20577"/>
          <ac:spMkLst>
            <pc:docMk/>
            <pc:sldMk cId="1034261482" sldId="264"/>
            <ac:spMk id="23" creationId="{03C3F038-363E-49CA-A44A-079DE107C981}"/>
          </ac:spMkLst>
        </pc:spChg>
        <pc:picChg chg="add mod">
          <ac:chgData name="HongJae Hyoung" userId="436d5978-7279-4c9a-8cb0-2d2ecae3905b" providerId="ADAL" clId="{08EC5F0E-F206-45D8-9C9E-45318131FD04}" dt="2020-06-22T14:15:03.808" v="3127" actId="14100"/>
          <ac:picMkLst>
            <pc:docMk/>
            <pc:sldMk cId="1034261482" sldId="264"/>
            <ac:picMk id="4" creationId="{812599B0-10C4-49D7-92E7-73DB1C97F60D}"/>
          </ac:picMkLst>
        </pc:picChg>
        <pc:picChg chg="add mod">
          <ac:chgData name="HongJae Hyoung" userId="436d5978-7279-4c9a-8cb0-2d2ecae3905b" providerId="ADAL" clId="{08EC5F0E-F206-45D8-9C9E-45318131FD04}" dt="2020-06-22T14:18:15.467" v="3269" actId="1076"/>
          <ac:picMkLst>
            <pc:docMk/>
            <pc:sldMk cId="1034261482" sldId="264"/>
            <ac:picMk id="24" creationId="{F3781014-5EEF-490C-927A-ABB7497158C9}"/>
          </ac:picMkLst>
        </pc:picChg>
      </pc:sldChg>
      <pc:sldChg chg="addSp delSp modSp add modAnim">
        <pc:chgData name="HongJae Hyoung" userId="436d5978-7279-4c9a-8cb0-2d2ecae3905b" providerId="ADAL" clId="{08EC5F0E-F206-45D8-9C9E-45318131FD04}" dt="2020-06-22T14:29:26.476" v="3672" actId="16959"/>
        <pc:sldMkLst>
          <pc:docMk/>
          <pc:sldMk cId="1392565008" sldId="265"/>
        </pc:sldMkLst>
        <pc:spChg chg="mod">
          <ac:chgData name="HongJae Hyoung" userId="436d5978-7279-4c9a-8cb0-2d2ecae3905b" providerId="ADAL" clId="{08EC5F0E-F206-45D8-9C9E-45318131FD04}" dt="2020-06-22T14:20:19.437" v="3313" actId="20577"/>
          <ac:spMkLst>
            <pc:docMk/>
            <pc:sldMk cId="1392565008" sldId="265"/>
            <ac:spMk id="2" creationId="{59583C36-CFE0-49A6-8AA7-366C1B47A992}"/>
          </ac:spMkLst>
        </pc:spChg>
        <pc:spChg chg="del">
          <ac:chgData name="HongJae Hyoung" userId="436d5978-7279-4c9a-8cb0-2d2ecae3905b" providerId="ADAL" clId="{08EC5F0E-F206-45D8-9C9E-45318131FD04}" dt="2020-06-22T14:17:48.519" v="3265" actId="478"/>
          <ac:spMkLst>
            <pc:docMk/>
            <pc:sldMk cId="1392565008" sldId="265"/>
            <ac:spMk id="3" creationId="{DFC17637-0123-4A85-8D02-31754FF02C7B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5" creationId="{42C3F489-E17C-4FAA-90FC-44877FBDF687}"/>
          </ac:spMkLst>
        </pc:spChg>
        <pc:spChg chg="add del mod">
          <ac:chgData name="HongJae Hyoung" userId="436d5978-7279-4c9a-8cb0-2d2ecae3905b" providerId="ADAL" clId="{08EC5F0E-F206-45D8-9C9E-45318131FD04}" dt="2020-06-22T14:22:14.169" v="3388" actId="478"/>
          <ac:spMkLst>
            <pc:docMk/>
            <pc:sldMk cId="1392565008" sldId="265"/>
            <ac:spMk id="6" creationId="{38426485-E75E-460C-9C98-A4EE2FD5FA74}"/>
          </ac:spMkLst>
        </pc:spChg>
        <pc:spChg chg="add del mod">
          <ac:chgData name="HongJae Hyoung" userId="436d5978-7279-4c9a-8cb0-2d2ecae3905b" providerId="ADAL" clId="{08EC5F0E-F206-45D8-9C9E-45318131FD04}" dt="2020-06-22T14:22:14.169" v="3388" actId="478"/>
          <ac:spMkLst>
            <pc:docMk/>
            <pc:sldMk cId="1392565008" sldId="265"/>
            <ac:spMk id="7" creationId="{2878CA91-50AF-4058-94A9-9161DCFA2A72}"/>
          </ac:spMkLst>
        </pc:spChg>
        <pc:spChg chg="add del mod">
          <ac:chgData name="HongJae Hyoung" userId="436d5978-7279-4c9a-8cb0-2d2ecae3905b" providerId="ADAL" clId="{08EC5F0E-F206-45D8-9C9E-45318131FD04}" dt="2020-06-22T14:22:14.169" v="3388" actId="478"/>
          <ac:spMkLst>
            <pc:docMk/>
            <pc:sldMk cId="1392565008" sldId="265"/>
            <ac:spMk id="8" creationId="{C9D16B92-4A12-409B-8E78-194BCE6971E3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9" creationId="{A268CA8F-9D8F-4B3E-9314-494DCF567C54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0" creationId="{4A1E568F-31D6-4EC0-9CCF-FE3A9E921368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1" creationId="{E86980BB-957C-4D36-9F0C-33C6DDF51A5B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2" creationId="{503A1320-2FDD-4FDC-8D3D-E922B70EDB73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3" creationId="{D0EE7544-BFA8-4C7D-BC6A-0B32EE0BEDC9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4" creationId="{A2545495-838C-4CC5-9A16-13E3E16A4F72}"/>
          </ac:spMkLst>
        </pc:spChg>
        <pc:spChg chg="add mod">
          <ac:chgData name="HongJae Hyoung" userId="436d5978-7279-4c9a-8cb0-2d2ecae3905b" providerId="ADAL" clId="{08EC5F0E-F206-45D8-9C9E-45318131FD04}" dt="2020-06-22T14:28:16.199" v="3633" actId="14100"/>
          <ac:spMkLst>
            <pc:docMk/>
            <pc:sldMk cId="1392565008" sldId="265"/>
            <ac:spMk id="15" creationId="{0B499FD4-366A-4538-B78F-08934B06AED9}"/>
          </ac:spMkLst>
        </pc:spChg>
        <pc:spChg chg="add mod">
          <ac:chgData name="HongJae Hyoung" userId="436d5978-7279-4c9a-8cb0-2d2ecae3905b" providerId="ADAL" clId="{08EC5F0E-F206-45D8-9C9E-45318131FD04}" dt="2020-06-22T14:24:35.220" v="3450" actId="571"/>
          <ac:spMkLst>
            <pc:docMk/>
            <pc:sldMk cId="1392565008" sldId="265"/>
            <ac:spMk id="16" creationId="{C772A889-4EAC-482C-9EB1-491079D21D89}"/>
          </ac:spMkLst>
        </pc:spChg>
        <pc:spChg chg="add mod">
          <ac:chgData name="HongJae Hyoung" userId="436d5978-7279-4c9a-8cb0-2d2ecae3905b" providerId="ADAL" clId="{08EC5F0E-F206-45D8-9C9E-45318131FD04}" dt="2020-06-22T14:24:35.220" v="3450" actId="571"/>
          <ac:spMkLst>
            <pc:docMk/>
            <pc:sldMk cId="1392565008" sldId="265"/>
            <ac:spMk id="17" creationId="{4CA6813E-30A4-400D-957A-0D346E139E3C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18" creationId="{B133E79A-57E6-4CFE-AF2E-9233A154DD9B}"/>
          </ac:spMkLst>
        </pc:spChg>
        <pc:spChg chg="add del mod">
          <ac:chgData name="HongJae Hyoung" userId="436d5978-7279-4c9a-8cb0-2d2ecae3905b" providerId="ADAL" clId="{08EC5F0E-F206-45D8-9C9E-45318131FD04}" dt="2020-06-22T14:25:35.627" v="3501"/>
          <ac:spMkLst>
            <pc:docMk/>
            <pc:sldMk cId="1392565008" sldId="265"/>
            <ac:spMk id="19" creationId="{47950F72-5B7F-43E4-8540-94EC360233B0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20" creationId="{1B0935B6-C704-4BFB-92B2-3BC82AF0D451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21" creationId="{C381D7E8-7333-4CD6-9C64-FA028FD18C16}"/>
          </ac:spMkLst>
        </pc:spChg>
        <pc:spChg chg="add mod">
          <ac:chgData name="HongJae Hyoung" userId="436d5978-7279-4c9a-8cb0-2d2ecae3905b" providerId="ADAL" clId="{08EC5F0E-F206-45D8-9C9E-45318131FD04}" dt="2020-06-22T14:28:12.735" v="3631" actId="1076"/>
          <ac:spMkLst>
            <pc:docMk/>
            <pc:sldMk cId="1392565008" sldId="265"/>
            <ac:spMk id="22" creationId="{45E77D00-9B53-49EE-8AA8-6AF30FE44EFD}"/>
          </ac:spMkLst>
        </pc:spChg>
        <pc:spChg chg="add mod">
          <ac:chgData name="HongJae Hyoung" userId="436d5978-7279-4c9a-8cb0-2d2ecae3905b" providerId="ADAL" clId="{08EC5F0E-F206-45D8-9C9E-45318131FD04}" dt="2020-06-22T14:29:26.476" v="3672" actId="16959"/>
          <ac:spMkLst>
            <pc:docMk/>
            <pc:sldMk cId="1392565008" sldId="265"/>
            <ac:spMk id="23" creationId="{C4530B97-65F7-4312-9EE6-EC9DD2CC4BA3}"/>
          </ac:spMkLst>
        </pc:spChg>
        <pc:spChg chg="add mod">
          <ac:chgData name="HongJae Hyoung" userId="436d5978-7279-4c9a-8cb0-2d2ecae3905b" providerId="ADAL" clId="{08EC5F0E-F206-45D8-9C9E-45318131FD04}" dt="2020-06-22T14:28:50.791" v="3671" actId="20577"/>
          <ac:spMkLst>
            <pc:docMk/>
            <pc:sldMk cId="1392565008" sldId="265"/>
            <ac:spMk id="24" creationId="{530D2EFD-FFC5-4B72-AD8F-76A516A319AE}"/>
          </ac:spMkLst>
        </pc:spChg>
        <pc:picChg chg="add mod">
          <ac:chgData name="HongJae Hyoung" userId="436d5978-7279-4c9a-8cb0-2d2ecae3905b" providerId="ADAL" clId="{08EC5F0E-F206-45D8-9C9E-45318131FD04}" dt="2020-06-22T14:28:14.138" v="3632" actId="1076"/>
          <ac:picMkLst>
            <pc:docMk/>
            <pc:sldMk cId="1392565008" sldId="265"/>
            <ac:picMk id="4" creationId="{CB820DC5-1630-4BDD-A9BF-CCB9CB12914B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4:49:50.169" v="4336"/>
        <pc:sldMkLst>
          <pc:docMk/>
          <pc:sldMk cId="1501579619" sldId="266"/>
        </pc:sldMkLst>
        <pc:spChg chg="mod">
          <ac:chgData name="HongJae Hyoung" userId="436d5978-7279-4c9a-8cb0-2d2ecae3905b" providerId="ADAL" clId="{08EC5F0E-F206-45D8-9C9E-45318131FD04}" dt="2020-06-22T14:30:16.484" v="3746" actId="403"/>
          <ac:spMkLst>
            <pc:docMk/>
            <pc:sldMk cId="1501579619" sldId="266"/>
            <ac:spMk id="2" creationId="{BC916D3C-08DD-45A2-B12D-D733D3712214}"/>
          </ac:spMkLst>
        </pc:spChg>
        <pc:spChg chg="del">
          <ac:chgData name="HongJae Hyoung" userId="436d5978-7279-4c9a-8cb0-2d2ecae3905b" providerId="ADAL" clId="{08EC5F0E-F206-45D8-9C9E-45318131FD04}" dt="2020-06-22T14:30:21.016" v="3747" actId="478"/>
          <ac:spMkLst>
            <pc:docMk/>
            <pc:sldMk cId="1501579619" sldId="266"/>
            <ac:spMk id="3" creationId="{7BB6C1FE-48B2-4203-9612-7E9010A6699A}"/>
          </ac:spMkLst>
        </pc:spChg>
        <pc:spChg chg="add del mod">
          <ac:chgData name="HongJae Hyoung" userId="436d5978-7279-4c9a-8cb0-2d2ecae3905b" providerId="ADAL" clId="{08EC5F0E-F206-45D8-9C9E-45318131FD04}" dt="2020-06-22T14:45:30.268" v="4087" actId="478"/>
          <ac:spMkLst>
            <pc:docMk/>
            <pc:sldMk cId="1501579619" sldId="266"/>
            <ac:spMk id="4" creationId="{701C2F14-0233-4C35-A079-A87B707EB368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5" creationId="{E2795633-E2B5-4DE7-87F6-D343E8280A7C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6" creationId="{F4776039-8307-4A8B-A5D6-47159049D102}"/>
          </ac:spMkLst>
        </pc:spChg>
        <pc:spChg chg="add del mod">
          <ac:chgData name="HongJae Hyoung" userId="436d5978-7279-4c9a-8cb0-2d2ecae3905b" providerId="ADAL" clId="{08EC5F0E-F206-45D8-9C9E-45318131FD04}" dt="2020-06-22T14:45:30.268" v="4087" actId="478"/>
          <ac:spMkLst>
            <pc:docMk/>
            <pc:sldMk cId="1501579619" sldId="266"/>
            <ac:spMk id="7" creationId="{74AFD401-F84F-4C5A-8631-B67E37A52F40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8" creationId="{AD72FAB3-93EF-4360-ACC2-1F9D4BBB0316}"/>
          </ac:spMkLst>
        </pc:spChg>
        <pc:spChg chg="add del mod">
          <ac:chgData name="HongJae Hyoung" userId="436d5978-7279-4c9a-8cb0-2d2ecae3905b" providerId="ADAL" clId="{08EC5F0E-F206-45D8-9C9E-45318131FD04}" dt="2020-06-22T14:45:30.268" v="4087" actId="478"/>
          <ac:spMkLst>
            <pc:docMk/>
            <pc:sldMk cId="1501579619" sldId="266"/>
            <ac:spMk id="9" creationId="{881557AC-BB58-457C-ABFD-64973383927F}"/>
          </ac:spMkLst>
        </pc:spChg>
        <pc:spChg chg="add del mod">
          <ac:chgData name="HongJae Hyoung" userId="436d5978-7279-4c9a-8cb0-2d2ecae3905b" providerId="ADAL" clId="{08EC5F0E-F206-45D8-9C9E-45318131FD04}" dt="2020-06-22T14:45:30.268" v="4087" actId="478"/>
          <ac:spMkLst>
            <pc:docMk/>
            <pc:sldMk cId="1501579619" sldId="266"/>
            <ac:spMk id="10" creationId="{E6C72C51-0D41-4076-8B5A-E9F4B47A3C0D}"/>
          </ac:spMkLst>
        </pc:spChg>
        <pc:spChg chg="add del mod">
          <ac:chgData name="HongJae Hyoung" userId="436d5978-7279-4c9a-8cb0-2d2ecae3905b" providerId="ADAL" clId="{08EC5F0E-F206-45D8-9C9E-45318131FD04}" dt="2020-06-22T14:45:30.268" v="4087" actId="478"/>
          <ac:spMkLst>
            <pc:docMk/>
            <pc:sldMk cId="1501579619" sldId="266"/>
            <ac:spMk id="11" creationId="{9B3AFEEF-F634-4CBF-9D04-A6CC9EE2E8FB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2" creationId="{5F8E603C-335C-4A37-9553-2D8C62D37AD9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3" creationId="{715AA835-361A-4C20-BA8E-3927DDEC6133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4" creationId="{4819A3D3-1DC8-46E4-88A9-81B29DB17D96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5" creationId="{2B4C7662-1135-43DE-B330-1144242A7430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6" creationId="{32F0FD0C-F8B3-4738-8585-21EAFE0C89DF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7" creationId="{9E499948-0165-448E-B6F8-200AE02920C2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8" creationId="{57E080ED-F39D-492C-8C7F-FD84CF83496A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19" creationId="{F06F10BC-0451-4EF3-BED2-F631003DEBAE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20" creationId="{7C1D9A8B-721A-4E61-A609-598AE5E5855E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21" creationId="{49AB3DFA-7A6A-4C93-85DE-ABEA86D1FCFD}"/>
          </ac:spMkLst>
        </pc:spChg>
        <pc:spChg chg="add mod">
          <ac:chgData name="HongJae Hyoung" userId="436d5978-7279-4c9a-8cb0-2d2ecae3905b" providerId="ADAL" clId="{08EC5F0E-F206-45D8-9C9E-45318131FD04}" dt="2020-06-22T14:45:36.163" v="4089" actId="1076"/>
          <ac:spMkLst>
            <pc:docMk/>
            <pc:sldMk cId="1501579619" sldId="266"/>
            <ac:spMk id="22" creationId="{BB3785A3-D115-4E7C-9086-0D250EB10197}"/>
          </ac:spMkLst>
        </pc:spChg>
        <pc:spChg chg="add del">
          <ac:chgData name="HongJae Hyoung" userId="436d5978-7279-4c9a-8cb0-2d2ecae3905b" providerId="ADAL" clId="{08EC5F0E-F206-45D8-9C9E-45318131FD04}" dt="2020-06-22T14:49:50.169" v="4336"/>
          <ac:spMkLst>
            <pc:docMk/>
            <pc:sldMk cId="1501579619" sldId="266"/>
            <ac:spMk id="23" creationId="{54FD1C1A-3F4B-498E-803D-5BF59D7E7D4D}"/>
          </ac:spMkLst>
        </pc:spChg>
      </pc:sldChg>
      <pc:sldChg chg="addSp delSp modSp add">
        <pc:chgData name="HongJae Hyoung" userId="436d5978-7279-4c9a-8cb0-2d2ecae3905b" providerId="ADAL" clId="{08EC5F0E-F206-45D8-9C9E-45318131FD04}" dt="2020-06-22T14:54:56.393" v="4413" actId="1076"/>
        <pc:sldMkLst>
          <pc:docMk/>
          <pc:sldMk cId="2073327000" sldId="267"/>
        </pc:sldMkLst>
        <pc:spChg chg="mod">
          <ac:chgData name="HongJae Hyoung" userId="436d5978-7279-4c9a-8cb0-2d2ecae3905b" providerId="ADAL" clId="{08EC5F0E-F206-45D8-9C9E-45318131FD04}" dt="2020-06-22T14:46:32.962" v="4118" actId="113"/>
          <ac:spMkLst>
            <pc:docMk/>
            <pc:sldMk cId="2073327000" sldId="267"/>
            <ac:spMk id="2" creationId="{31449668-BABE-429A-B21C-0A0F48BC8EF9}"/>
          </ac:spMkLst>
        </pc:spChg>
        <pc:spChg chg="del">
          <ac:chgData name="HongJae Hyoung" userId="436d5978-7279-4c9a-8cb0-2d2ecae3905b" providerId="ADAL" clId="{08EC5F0E-F206-45D8-9C9E-45318131FD04}" dt="2020-06-22T14:46:22.370" v="4117" actId="478"/>
          <ac:spMkLst>
            <pc:docMk/>
            <pc:sldMk cId="2073327000" sldId="267"/>
            <ac:spMk id="3" creationId="{E3833E02-7DFD-41CF-BAFC-A11E0466D1F9}"/>
          </ac:spMkLst>
        </pc:spChg>
        <pc:spChg chg="add mod">
          <ac:chgData name="HongJae Hyoung" userId="436d5978-7279-4c9a-8cb0-2d2ecae3905b" providerId="ADAL" clId="{08EC5F0E-F206-45D8-9C9E-45318131FD04}" dt="2020-06-22T14:50:08.894" v="4345" actId="14100"/>
          <ac:spMkLst>
            <pc:docMk/>
            <pc:sldMk cId="2073327000" sldId="267"/>
            <ac:spMk id="4" creationId="{96A50041-E6AB-4D76-B936-D1A6943F5884}"/>
          </ac:spMkLst>
        </pc:spChg>
        <pc:spChg chg="add mod">
          <ac:chgData name="HongJae Hyoung" userId="436d5978-7279-4c9a-8cb0-2d2ecae3905b" providerId="ADAL" clId="{08EC5F0E-F206-45D8-9C9E-45318131FD04}" dt="2020-06-22T14:50:06.080" v="4344" actId="1076"/>
          <ac:spMkLst>
            <pc:docMk/>
            <pc:sldMk cId="2073327000" sldId="267"/>
            <ac:spMk id="5" creationId="{53595A20-E70F-42AC-9CEB-C953813D9096}"/>
          </ac:spMkLst>
        </pc:spChg>
        <pc:spChg chg="add mod">
          <ac:chgData name="HongJae Hyoung" userId="436d5978-7279-4c9a-8cb0-2d2ecae3905b" providerId="ADAL" clId="{08EC5F0E-F206-45D8-9C9E-45318131FD04}" dt="2020-06-22T14:50:06.080" v="4344" actId="1076"/>
          <ac:spMkLst>
            <pc:docMk/>
            <pc:sldMk cId="2073327000" sldId="267"/>
            <ac:spMk id="6" creationId="{8A48A2E4-1ECF-4560-8942-DA4AE25EE79A}"/>
          </ac:spMkLst>
        </pc:spChg>
        <pc:spChg chg="add mod">
          <ac:chgData name="HongJae Hyoung" userId="436d5978-7279-4c9a-8cb0-2d2ecae3905b" providerId="ADAL" clId="{08EC5F0E-F206-45D8-9C9E-45318131FD04}" dt="2020-06-22T14:50:06.080" v="4344" actId="1076"/>
          <ac:spMkLst>
            <pc:docMk/>
            <pc:sldMk cId="2073327000" sldId="267"/>
            <ac:spMk id="7" creationId="{77FB2D61-7809-49C6-A1BA-9059F746859F}"/>
          </ac:spMkLst>
        </pc:spChg>
        <pc:spChg chg="add mod">
          <ac:chgData name="HongJae Hyoung" userId="436d5978-7279-4c9a-8cb0-2d2ecae3905b" providerId="ADAL" clId="{08EC5F0E-F206-45D8-9C9E-45318131FD04}" dt="2020-06-22T14:50:06.080" v="4344" actId="1076"/>
          <ac:spMkLst>
            <pc:docMk/>
            <pc:sldMk cId="2073327000" sldId="267"/>
            <ac:spMk id="8" creationId="{AD945864-2472-401F-8949-F356732911C4}"/>
          </ac:spMkLst>
        </pc:spChg>
        <pc:spChg chg="add mod">
          <ac:chgData name="HongJae Hyoung" userId="436d5978-7279-4c9a-8cb0-2d2ecae3905b" providerId="ADAL" clId="{08EC5F0E-F206-45D8-9C9E-45318131FD04}" dt="2020-06-22T14:53:47.488" v="4410" actId="1076"/>
          <ac:spMkLst>
            <pc:docMk/>
            <pc:sldMk cId="2073327000" sldId="267"/>
            <ac:spMk id="10" creationId="{B3E6442C-A8FD-40B4-B243-8726B5D943FF}"/>
          </ac:spMkLst>
        </pc:spChg>
        <pc:spChg chg="add del">
          <ac:chgData name="HongJae Hyoung" userId="436d5978-7279-4c9a-8cb0-2d2ecae3905b" providerId="ADAL" clId="{08EC5F0E-F206-45D8-9C9E-45318131FD04}" dt="2020-06-22T14:51:49.676" v="4360"/>
          <ac:spMkLst>
            <pc:docMk/>
            <pc:sldMk cId="2073327000" sldId="267"/>
            <ac:spMk id="11" creationId="{03431190-8583-4750-90C7-FA4F375381B3}"/>
          </ac:spMkLst>
        </pc:spChg>
        <pc:spChg chg="add mod">
          <ac:chgData name="HongJae Hyoung" userId="436d5978-7279-4c9a-8cb0-2d2ecae3905b" providerId="ADAL" clId="{08EC5F0E-F206-45D8-9C9E-45318131FD04}" dt="2020-06-22T14:53:47.488" v="4410" actId="1076"/>
          <ac:spMkLst>
            <pc:docMk/>
            <pc:sldMk cId="2073327000" sldId="267"/>
            <ac:spMk id="12" creationId="{0BCC693B-EECD-4080-ADAC-FF61DCC1239E}"/>
          </ac:spMkLst>
        </pc:spChg>
        <pc:picChg chg="add mod">
          <ac:chgData name="HongJae Hyoung" userId="436d5978-7279-4c9a-8cb0-2d2ecae3905b" providerId="ADAL" clId="{08EC5F0E-F206-45D8-9C9E-45318131FD04}" dt="2020-06-22T14:53:47.488" v="4410" actId="1076"/>
          <ac:picMkLst>
            <pc:docMk/>
            <pc:sldMk cId="2073327000" sldId="267"/>
            <ac:picMk id="9" creationId="{39D956A3-CEFB-463F-A735-A1E124817E72}"/>
          </ac:picMkLst>
        </pc:picChg>
        <pc:picChg chg="add mod">
          <ac:chgData name="HongJae Hyoung" userId="436d5978-7279-4c9a-8cb0-2d2ecae3905b" providerId="ADAL" clId="{08EC5F0E-F206-45D8-9C9E-45318131FD04}" dt="2020-06-22T14:53:38.251" v="4408" actId="1036"/>
          <ac:picMkLst>
            <pc:docMk/>
            <pc:sldMk cId="2073327000" sldId="267"/>
            <ac:picMk id="13" creationId="{D2DBD604-7177-481D-9812-E09509B4B197}"/>
          </ac:picMkLst>
        </pc:picChg>
        <pc:picChg chg="add mod">
          <ac:chgData name="HongJae Hyoung" userId="436d5978-7279-4c9a-8cb0-2d2ecae3905b" providerId="ADAL" clId="{08EC5F0E-F206-45D8-9C9E-45318131FD04}" dt="2020-06-22T14:54:56.393" v="4413" actId="1076"/>
          <ac:picMkLst>
            <pc:docMk/>
            <pc:sldMk cId="2073327000" sldId="267"/>
            <ac:picMk id="14" creationId="{62685FBA-97ED-485A-AA60-0BC953D603CB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4:59:37.236" v="4767" actId="20577"/>
        <pc:sldMkLst>
          <pc:docMk/>
          <pc:sldMk cId="517540366" sldId="268"/>
        </pc:sldMkLst>
        <pc:spChg chg="mod">
          <ac:chgData name="HongJae Hyoung" userId="436d5978-7279-4c9a-8cb0-2d2ecae3905b" providerId="ADAL" clId="{08EC5F0E-F206-45D8-9C9E-45318131FD04}" dt="2020-06-22T14:55:49.424" v="4474" actId="20577"/>
          <ac:spMkLst>
            <pc:docMk/>
            <pc:sldMk cId="517540366" sldId="268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4:55:56.532" v="4490" actId="20577"/>
          <ac:spMkLst>
            <pc:docMk/>
            <pc:sldMk cId="517540366" sldId="268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4:56:29.065" v="4491" actId="478"/>
          <ac:spMkLst>
            <pc:docMk/>
            <pc:sldMk cId="517540366" sldId="268"/>
            <ac:spMk id="6" creationId="{8A48A2E4-1ECF-4560-8942-DA4AE25EE79A}"/>
          </ac:spMkLst>
        </pc:spChg>
        <pc:spChg chg="del">
          <ac:chgData name="HongJae Hyoung" userId="436d5978-7279-4c9a-8cb0-2d2ecae3905b" providerId="ADAL" clId="{08EC5F0E-F206-45D8-9C9E-45318131FD04}" dt="2020-06-22T14:56:29.065" v="4491" actId="478"/>
          <ac:spMkLst>
            <pc:docMk/>
            <pc:sldMk cId="517540366" sldId="268"/>
            <ac:spMk id="7" creationId="{77FB2D61-7809-49C6-A1BA-9059F746859F}"/>
          </ac:spMkLst>
        </pc:spChg>
        <pc:spChg chg="del">
          <ac:chgData name="HongJae Hyoung" userId="436d5978-7279-4c9a-8cb0-2d2ecae3905b" providerId="ADAL" clId="{08EC5F0E-F206-45D8-9C9E-45318131FD04}" dt="2020-06-22T14:56:29.065" v="4491" actId="478"/>
          <ac:spMkLst>
            <pc:docMk/>
            <pc:sldMk cId="517540366" sldId="268"/>
            <ac:spMk id="8" creationId="{AD945864-2472-401F-8949-F356732911C4}"/>
          </ac:spMkLst>
        </pc:spChg>
        <pc:spChg chg="del">
          <ac:chgData name="HongJae Hyoung" userId="436d5978-7279-4c9a-8cb0-2d2ecae3905b" providerId="ADAL" clId="{08EC5F0E-F206-45D8-9C9E-45318131FD04}" dt="2020-06-22T14:56:32.699" v="4494" actId="478"/>
          <ac:spMkLst>
            <pc:docMk/>
            <pc:sldMk cId="517540366" sldId="268"/>
            <ac:spMk id="10" creationId="{B3E6442C-A8FD-40B4-B243-8726B5D943FF}"/>
          </ac:spMkLst>
        </pc:spChg>
        <pc:spChg chg="add mod">
          <ac:chgData name="HongJae Hyoung" userId="436d5978-7279-4c9a-8cb0-2d2ecae3905b" providerId="ADAL" clId="{08EC5F0E-F206-45D8-9C9E-45318131FD04}" dt="2020-06-22T14:59:05.596" v="4735" actId="1076"/>
          <ac:spMkLst>
            <pc:docMk/>
            <pc:sldMk cId="517540366" sldId="268"/>
            <ac:spMk id="11" creationId="{0C5FE636-4DDD-423C-ACDE-B69746621777}"/>
          </ac:spMkLst>
        </pc:spChg>
        <pc:spChg chg="del">
          <ac:chgData name="HongJae Hyoung" userId="436d5978-7279-4c9a-8cb0-2d2ecae3905b" providerId="ADAL" clId="{08EC5F0E-F206-45D8-9C9E-45318131FD04}" dt="2020-06-22T14:56:31.689" v="4493" actId="478"/>
          <ac:spMkLst>
            <pc:docMk/>
            <pc:sldMk cId="517540366" sldId="268"/>
            <ac:spMk id="12" creationId="{0BCC693B-EECD-4080-ADAC-FF61DCC1239E}"/>
          </ac:spMkLst>
        </pc:spChg>
        <pc:spChg chg="add mod">
          <ac:chgData name="HongJae Hyoung" userId="436d5978-7279-4c9a-8cb0-2d2ecae3905b" providerId="ADAL" clId="{08EC5F0E-F206-45D8-9C9E-45318131FD04}" dt="2020-06-22T14:59:07.474" v="4736" actId="1076"/>
          <ac:spMkLst>
            <pc:docMk/>
            <pc:sldMk cId="517540366" sldId="268"/>
            <ac:spMk id="15" creationId="{210D1E01-1CA2-4526-A4A2-B4020AAAD825}"/>
          </ac:spMkLst>
        </pc:spChg>
        <pc:spChg chg="add mod">
          <ac:chgData name="HongJae Hyoung" userId="436d5978-7279-4c9a-8cb0-2d2ecae3905b" providerId="ADAL" clId="{08EC5F0E-F206-45D8-9C9E-45318131FD04}" dt="2020-06-22T14:59:11.546" v="4737" actId="1076"/>
          <ac:spMkLst>
            <pc:docMk/>
            <pc:sldMk cId="517540366" sldId="268"/>
            <ac:spMk id="16" creationId="{FEB8DC4F-FBD0-457A-846F-0C5439E12496}"/>
          </ac:spMkLst>
        </pc:spChg>
        <pc:spChg chg="add mod">
          <ac:chgData name="HongJae Hyoung" userId="436d5978-7279-4c9a-8cb0-2d2ecae3905b" providerId="ADAL" clId="{08EC5F0E-F206-45D8-9C9E-45318131FD04}" dt="2020-06-22T14:59:15.310" v="4738" actId="1076"/>
          <ac:spMkLst>
            <pc:docMk/>
            <pc:sldMk cId="517540366" sldId="268"/>
            <ac:spMk id="17" creationId="{F2D17B80-EE15-4932-906B-A00EF29E2E94}"/>
          </ac:spMkLst>
        </pc:spChg>
        <pc:spChg chg="add mod">
          <ac:chgData name="HongJae Hyoung" userId="436d5978-7279-4c9a-8cb0-2d2ecae3905b" providerId="ADAL" clId="{08EC5F0E-F206-45D8-9C9E-45318131FD04}" dt="2020-06-22T14:59:17.414" v="4739" actId="1076"/>
          <ac:spMkLst>
            <pc:docMk/>
            <pc:sldMk cId="517540366" sldId="268"/>
            <ac:spMk id="18" creationId="{585E3494-2EAF-4E1D-92DD-A2D8E11B955B}"/>
          </ac:spMkLst>
        </pc:spChg>
        <pc:spChg chg="add mod">
          <ac:chgData name="HongJae Hyoung" userId="436d5978-7279-4c9a-8cb0-2d2ecae3905b" providerId="ADAL" clId="{08EC5F0E-F206-45D8-9C9E-45318131FD04}" dt="2020-06-22T14:59:37.236" v="4767" actId="20577"/>
          <ac:spMkLst>
            <pc:docMk/>
            <pc:sldMk cId="517540366" sldId="268"/>
            <ac:spMk id="19" creationId="{C6CE0832-3471-4E83-983E-15DE43A1C0C7}"/>
          </ac:spMkLst>
        </pc:spChg>
        <pc:picChg chg="add mod">
          <ac:chgData name="HongJae Hyoung" userId="436d5978-7279-4c9a-8cb0-2d2ecae3905b" providerId="ADAL" clId="{08EC5F0E-F206-45D8-9C9E-45318131FD04}" dt="2020-06-22T14:56:49.781" v="4497" actId="14100"/>
          <ac:picMkLst>
            <pc:docMk/>
            <pc:sldMk cId="517540366" sldId="268"/>
            <ac:picMk id="3" creationId="{FCB61A85-9A95-4437-A132-30C5561B1CA7}"/>
          </ac:picMkLst>
        </pc:picChg>
        <pc:picChg chg="del">
          <ac:chgData name="HongJae Hyoung" userId="436d5978-7279-4c9a-8cb0-2d2ecae3905b" providerId="ADAL" clId="{08EC5F0E-F206-45D8-9C9E-45318131FD04}" dt="2020-06-22T14:56:30.376" v="4492" actId="478"/>
          <ac:picMkLst>
            <pc:docMk/>
            <pc:sldMk cId="517540366" sldId="268"/>
            <ac:picMk id="9" creationId="{39D956A3-CEFB-463F-A735-A1E124817E72}"/>
          </ac:picMkLst>
        </pc:picChg>
        <pc:picChg chg="del">
          <ac:chgData name="HongJae Hyoung" userId="436d5978-7279-4c9a-8cb0-2d2ecae3905b" providerId="ADAL" clId="{08EC5F0E-F206-45D8-9C9E-45318131FD04}" dt="2020-06-22T14:56:29.065" v="4491" actId="478"/>
          <ac:picMkLst>
            <pc:docMk/>
            <pc:sldMk cId="517540366" sldId="268"/>
            <ac:picMk id="13" creationId="{D2DBD604-7177-481D-9812-E09509B4B197}"/>
          </ac:picMkLst>
        </pc:picChg>
        <pc:picChg chg="del">
          <ac:chgData name="HongJae Hyoung" userId="436d5978-7279-4c9a-8cb0-2d2ecae3905b" providerId="ADAL" clId="{08EC5F0E-F206-45D8-9C9E-45318131FD04}" dt="2020-06-22T14:56:29.065" v="4491" actId="478"/>
          <ac:picMkLst>
            <pc:docMk/>
            <pc:sldMk cId="517540366" sldId="268"/>
            <ac:picMk id="14" creationId="{62685FBA-97ED-485A-AA60-0BC953D603CB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5:12:08.489" v="5335" actId="1076"/>
        <pc:sldMkLst>
          <pc:docMk/>
          <pc:sldMk cId="2343483824" sldId="269"/>
        </pc:sldMkLst>
        <pc:spChg chg="mod">
          <ac:chgData name="HongJae Hyoung" userId="436d5978-7279-4c9a-8cb0-2d2ecae3905b" providerId="ADAL" clId="{08EC5F0E-F206-45D8-9C9E-45318131FD04}" dt="2020-06-22T15:02:41.379" v="4796" actId="20577"/>
          <ac:spMkLst>
            <pc:docMk/>
            <pc:sldMk cId="2343483824" sldId="269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5:04:17.014" v="4824" actId="20577"/>
          <ac:spMkLst>
            <pc:docMk/>
            <pc:sldMk cId="2343483824" sldId="269"/>
            <ac:spMk id="5" creationId="{53595A20-E70F-42AC-9CEB-C953813D9096}"/>
          </ac:spMkLst>
        </pc:spChg>
        <pc:spChg chg="add mod">
          <ac:chgData name="HongJae Hyoung" userId="436d5978-7279-4c9a-8cb0-2d2ecae3905b" providerId="ADAL" clId="{08EC5F0E-F206-45D8-9C9E-45318131FD04}" dt="2020-06-22T15:04:58.413" v="4855" actId="20577"/>
          <ac:spMkLst>
            <pc:docMk/>
            <pc:sldMk cId="2343483824" sldId="269"/>
            <ac:spMk id="7" creationId="{1AF3D79A-9CCB-4959-BF5F-F8D5A12263E9}"/>
          </ac:spMkLst>
        </pc:spChg>
        <pc:spChg chg="add mod">
          <ac:chgData name="HongJae Hyoung" userId="436d5978-7279-4c9a-8cb0-2d2ecae3905b" providerId="ADAL" clId="{08EC5F0E-F206-45D8-9C9E-45318131FD04}" dt="2020-06-22T15:06:09.918" v="4945" actId="20577"/>
          <ac:spMkLst>
            <pc:docMk/>
            <pc:sldMk cId="2343483824" sldId="269"/>
            <ac:spMk id="8" creationId="{F39B6FE7-5DAB-4941-BD79-87906D5FCA52}"/>
          </ac:spMkLst>
        </pc:spChg>
        <pc:spChg chg="add mod">
          <ac:chgData name="HongJae Hyoung" userId="436d5978-7279-4c9a-8cb0-2d2ecae3905b" providerId="ADAL" clId="{08EC5F0E-F206-45D8-9C9E-45318131FD04}" dt="2020-06-22T15:07:47.570" v="5075" actId="207"/>
          <ac:spMkLst>
            <pc:docMk/>
            <pc:sldMk cId="2343483824" sldId="269"/>
            <ac:spMk id="9" creationId="{9E95D9A5-AB32-4CA2-AB10-0AC06FF1DB21}"/>
          </ac:spMkLst>
        </pc:spChg>
        <pc:spChg chg="add mod">
          <ac:chgData name="HongJae Hyoung" userId="436d5978-7279-4c9a-8cb0-2d2ecae3905b" providerId="ADAL" clId="{08EC5F0E-F206-45D8-9C9E-45318131FD04}" dt="2020-06-22T15:09:17.435" v="5157" actId="20577"/>
          <ac:spMkLst>
            <pc:docMk/>
            <pc:sldMk cId="2343483824" sldId="269"/>
            <ac:spMk id="10" creationId="{1DFF0A7E-BF38-4FB2-B36D-C95AB0BC8691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1" creationId="{0C5FE636-4DDD-423C-ACDE-B69746621777}"/>
          </ac:spMkLst>
        </pc:spChg>
        <pc:spChg chg="add mod">
          <ac:chgData name="HongJae Hyoung" userId="436d5978-7279-4c9a-8cb0-2d2ecae3905b" providerId="ADAL" clId="{08EC5F0E-F206-45D8-9C9E-45318131FD04}" dt="2020-06-22T15:09:52.151" v="5174" actId="207"/>
          <ac:spMkLst>
            <pc:docMk/>
            <pc:sldMk cId="2343483824" sldId="269"/>
            <ac:spMk id="12" creationId="{5B3CD87A-9BEC-4CB6-860E-47B014686428}"/>
          </ac:spMkLst>
        </pc:spChg>
        <pc:spChg chg="add mod">
          <ac:chgData name="HongJae Hyoung" userId="436d5978-7279-4c9a-8cb0-2d2ecae3905b" providerId="ADAL" clId="{08EC5F0E-F206-45D8-9C9E-45318131FD04}" dt="2020-06-22T15:11:25.228" v="5268" actId="1076"/>
          <ac:spMkLst>
            <pc:docMk/>
            <pc:sldMk cId="2343483824" sldId="269"/>
            <ac:spMk id="13" creationId="{9DCC0FD1-7BBF-4195-87D3-F1AEA7440282}"/>
          </ac:spMkLst>
        </pc:spChg>
        <pc:spChg chg="add del mod">
          <ac:chgData name="HongJae Hyoung" userId="436d5978-7279-4c9a-8cb0-2d2ecae3905b" providerId="ADAL" clId="{08EC5F0E-F206-45D8-9C9E-45318131FD04}" dt="2020-06-22T15:05:18.206" v="4857" actId="478"/>
          <ac:spMkLst>
            <pc:docMk/>
            <pc:sldMk cId="2343483824" sldId="269"/>
            <ac:spMk id="14" creationId="{D49726D2-FC12-4A36-A72E-B624878B8F27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5" creationId="{210D1E01-1CA2-4526-A4A2-B4020AAAD825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6" creationId="{FEB8DC4F-FBD0-457A-846F-0C5439E12496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7" creationId="{F2D17B80-EE15-4932-906B-A00EF29E2E94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8" creationId="{585E3494-2EAF-4E1D-92DD-A2D8E11B955B}"/>
          </ac:spMkLst>
        </pc:spChg>
        <pc:spChg chg="del">
          <ac:chgData name="HongJae Hyoung" userId="436d5978-7279-4c9a-8cb0-2d2ecae3905b" providerId="ADAL" clId="{08EC5F0E-F206-45D8-9C9E-45318131FD04}" dt="2020-06-22T15:04:22.008" v="4826" actId="478"/>
          <ac:spMkLst>
            <pc:docMk/>
            <pc:sldMk cId="2343483824" sldId="269"/>
            <ac:spMk id="19" creationId="{C6CE0832-3471-4E83-983E-15DE43A1C0C7}"/>
          </ac:spMkLst>
        </pc:spChg>
        <pc:spChg chg="add mod">
          <ac:chgData name="HongJae Hyoung" userId="436d5978-7279-4c9a-8cb0-2d2ecae3905b" providerId="ADAL" clId="{08EC5F0E-F206-45D8-9C9E-45318131FD04}" dt="2020-06-22T15:05:23.823" v="4859" actId="1076"/>
          <ac:spMkLst>
            <pc:docMk/>
            <pc:sldMk cId="2343483824" sldId="269"/>
            <ac:spMk id="20" creationId="{72006EEF-BC18-4005-970E-F2DCA3D2E924}"/>
          </ac:spMkLst>
        </pc:spChg>
        <pc:spChg chg="add mod">
          <ac:chgData name="HongJae Hyoung" userId="436d5978-7279-4c9a-8cb0-2d2ecae3905b" providerId="ADAL" clId="{08EC5F0E-F206-45D8-9C9E-45318131FD04}" dt="2020-06-22T15:06:43.095" v="4976" actId="20577"/>
          <ac:spMkLst>
            <pc:docMk/>
            <pc:sldMk cId="2343483824" sldId="269"/>
            <ac:spMk id="21" creationId="{3E85FA57-AC7B-48A6-A910-552A8B32BB47}"/>
          </ac:spMkLst>
        </pc:spChg>
        <pc:spChg chg="add mod">
          <ac:chgData name="HongJae Hyoung" userId="436d5978-7279-4c9a-8cb0-2d2ecae3905b" providerId="ADAL" clId="{08EC5F0E-F206-45D8-9C9E-45318131FD04}" dt="2020-06-22T15:09:37.303" v="5166" actId="1076"/>
          <ac:spMkLst>
            <pc:docMk/>
            <pc:sldMk cId="2343483824" sldId="269"/>
            <ac:spMk id="22" creationId="{09C62103-EEFE-4190-AE5D-DF456AE91702}"/>
          </ac:spMkLst>
        </pc:spChg>
        <pc:spChg chg="add mod">
          <ac:chgData name="HongJae Hyoung" userId="436d5978-7279-4c9a-8cb0-2d2ecae3905b" providerId="ADAL" clId="{08EC5F0E-F206-45D8-9C9E-45318131FD04}" dt="2020-06-22T15:12:08.489" v="5335" actId="1076"/>
          <ac:spMkLst>
            <pc:docMk/>
            <pc:sldMk cId="2343483824" sldId="269"/>
            <ac:spMk id="23" creationId="{3D3152A4-EC5D-49C7-B3D4-41F7943C07A1}"/>
          </ac:spMkLst>
        </pc:spChg>
        <pc:spChg chg="add mod">
          <ac:chgData name="HongJae Hyoung" userId="436d5978-7279-4c9a-8cb0-2d2ecae3905b" providerId="ADAL" clId="{08EC5F0E-F206-45D8-9C9E-45318131FD04}" dt="2020-06-22T15:12:03.952" v="5334" actId="122"/>
          <ac:spMkLst>
            <pc:docMk/>
            <pc:sldMk cId="2343483824" sldId="269"/>
            <ac:spMk id="24" creationId="{8101EBFA-116B-4176-8653-842CFF4186E5}"/>
          </ac:spMkLst>
        </pc:spChg>
        <pc:picChg chg="del mod">
          <ac:chgData name="HongJae Hyoung" userId="436d5978-7279-4c9a-8cb0-2d2ecae3905b" providerId="ADAL" clId="{08EC5F0E-F206-45D8-9C9E-45318131FD04}" dt="2020-06-22T15:04:22.008" v="4826" actId="478"/>
          <ac:picMkLst>
            <pc:docMk/>
            <pc:sldMk cId="2343483824" sldId="269"/>
            <ac:picMk id="3" creationId="{FCB61A85-9A95-4437-A132-30C5561B1CA7}"/>
          </ac:picMkLst>
        </pc:picChg>
        <pc:picChg chg="add mod">
          <ac:chgData name="HongJae Hyoung" userId="436d5978-7279-4c9a-8cb0-2d2ecae3905b" providerId="ADAL" clId="{08EC5F0E-F206-45D8-9C9E-45318131FD04}" dt="2020-06-22T15:04:43.905" v="4829" actId="1076"/>
          <ac:picMkLst>
            <pc:docMk/>
            <pc:sldMk cId="2343483824" sldId="269"/>
            <ac:picMk id="6" creationId="{272F69FC-11A8-48CD-A882-0432B023853B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5:19:42.315" v="5714" actId="1076"/>
        <pc:sldMkLst>
          <pc:docMk/>
          <pc:sldMk cId="3768498045" sldId="271"/>
        </pc:sldMkLst>
        <pc:spChg chg="mod">
          <ac:chgData name="HongJae Hyoung" userId="436d5978-7279-4c9a-8cb0-2d2ecae3905b" providerId="ADAL" clId="{08EC5F0E-F206-45D8-9C9E-45318131FD04}" dt="2020-06-22T15:12:47.296" v="5396" actId="20577"/>
          <ac:spMkLst>
            <pc:docMk/>
            <pc:sldMk cId="3768498045" sldId="271"/>
            <ac:spMk id="2" creationId="{31449668-BABE-429A-B21C-0A0F48BC8EF9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3" creationId="{11CF30F8-8477-4D61-BCB3-7C710E51CA73}"/>
          </ac:spMkLst>
        </pc:spChg>
        <pc:spChg chg="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4" creationId="{96A50041-E6AB-4D76-B936-D1A6943F5884}"/>
          </ac:spMkLst>
        </pc:spChg>
        <pc:spChg chg="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7" creationId="{1AF3D79A-9CCB-4959-BF5F-F8D5A12263E9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8" creationId="{F39B6FE7-5DAB-4941-BD79-87906D5FCA52}"/>
          </ac:spMkLst>
        </pc:spChg>
        <pc:spChg chg="del">
          <ac:chgData name="HongJae Hyoung" userId="436d5978-7279-4c9a-8cb0-2d2ecae3905b" providerId="ADAL" clId="{08EC5F0E-F206-45D8-9C9E-45318131FD04}" dt="2020-06-22T15:13:23.405" v="5411" actId="478"/>
          <ac:spMkLst>
            <pc:docMk/>
            <pc:sldMk cId="3768498045" sldId="271"/>
            <ac:spMk id="9" creationId="{9E95D9A5-AB32-4CA2-AB10-0AC06FF1DB21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10" creationId="{1DFF0A7E-BF38-4FB2-B36D-C95AB0BC8691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11" creationId="{FDAB9D23-7BD4-4283-BAA2-6B6264AEB14C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12" creationId="{5B3CD87A-9BEC-4CB6-860E-47B014686428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13" creationId="{9DCC0FD1-7BBF-4195-87D3-F1AEA7440282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14" creationId="{D4B1797D-7996-4EB1-A966-A0251AB12094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15" creationId="{6A06473E-007F-4EA9-8749-DF7C12578142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16" creationId="{E609CBE4-8CF7-4D81-A50C-315F51FEBDD9}"/>
          </ac:spMkLst>
        </pc:spChg>
        <pc:spChg chg="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20" creationId="{72006EEF-BC18-4005-970E-F2DCA3D2E924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21" creationId="{3E85FA57-AC7B-48A6-A910-552A8B32BB47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22" creationId="{09C62103-EEFE-4190-AE5D-DF456AE91702}"/>
          </ac:spMkLst>
        </pc:spChg>
        <pc:spChg chg="del">
          <ac:chgData name="HongJae Hyoung" userId="436d5978-7279-4c9a-8cb0-2d2ecae3905b" providerId="ADAL" clId="{08EC5F0E-F206-45D8-9C9E-45318131FD04}" dt="2020-06-22T15:13:25.956" v="5412" actId="478"/>
          <ac:spMkLst>
            <pc:docMk/>
            <pc:sldMk cId="3768498045" sldId="271"/>
            <ac:spMk id="23" creationId="{3D3152A4-EC5D-49C7-B3D4-41F7943C07A1}"/>
          </ac:spMkLst>
        </pc:spChg>
        <pc:spChg chg="del">
          <ac:chgData name="HongJae Hyoung" userId="436d5978-7279-4c9a-8cb0-2d2ecae3905b" providerId="ADAL" clId="{08EC5F0E-F206-45D8-9C9E-45318131FD04}" dt="2020-06-22T15:13:21.942" v="5410" actId="478"/>
          <ac:spMkLst>
            <pc:docMk/>
            <pc:sldMk cId="3768498045" sldId="271"/>
            <ac:spMk id="24" creationId="{8101EBFA-116B-4176-8653-842CFF4186E5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25" creationId="{69A2E5F0-7FE5-41C0-92E2-75623E139875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26" creationId="{B6480124-CFE0-4BBC-8D64-217ACF8C32EA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27" creationId="{619CE9A2-4FE7-44A0-8FDC-1D5B0CAA17DB}"/>
          </ac:spMkLst>
        </pc:spChg>
        <pc:spChg chg="add mod">
          <ac:chgData name="HongJae Hyoung" userId="436d5978-7279-4c9a-8cb0-2d2ecae3905b" providerId="ADAL" clId="{08EC5F0E-F206-45D8-9C9E-45318131FD04}" dt="2020-06-22T15:19:42.315" v="5714" actId="1076"/>
          <ac:spMkLst>
            <pc:docMk/>
            <pc:sldMk cId="3768498045" sldId="271"/>
            <ac:spMk id="28" creationId="{557685D0-4083-402B-8689-12C9CA56D286}"/>
          </ac:spMkLst>
        </pc:spChg>
        <pc:picChg chg="del">
          <ac:chgData name="HongJae Hyoung" userId="436d5978-7279-4c9a-8cb0-2d2ecae3905b" providerId="ADAL" clId="{08EC5F0E-F206-45D8-9C9E-45318131FD04}" dt="2020-06-22T15:13:21.942" v="5410" actId="478"/>
          <ac:picMkLst>
            <pc:docMk/>
            <pc:sldMk cId="3768498045" sldId="271"/>
            <ac:picMk id="6" creationId="{272F69FC-11A8-48CD-A882-0432B023853B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5:26:40.220" v="6016" actId="1076"/>
        <pc:sldMkLst>
          <pc:docMk/>
          <pc:sldMk cId="1771888045" sldId="272"/>
        </pc:sldMkLst>
        <pc:spChg chg="mod">
          <ac:chgData name="HongJae Hyoung" userId="436d5978-7279-4c9a-8cb0-2d2ecae3905b" providerId="ADAL" clId="{08EC5F0E-F206-45D8-9C9E-45318131FD04}" dt="2020-06-22T15:20:18.607" v="5745"/>
          <ac:spMkLst>
            <pc:docMk/>
            <pc:sldMk cId="1771888045" sldId="272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5:26:40.220" v="6016" actId="1076"/>
          <ac:spMkLst>
            <pc:docMk/>
            <pc:sldMk cId="1771888045" sldId="272"/>
            <ac:spMk id="4" creationId="{96A50041-E6AB-4D76-B936-D1A6943F5884}"/>
          </ac:spMkLst>
        </pc:spChg>
        <pc:spChg chg="mod">
          <ac:chgData name="HongJae Hyoung" userId="436d5978-7279-4c9a-8cb0-2d2ecae3905b" providerId="ADAL" clId="{08EC5F0E-F206-45D8-9C9E-45318131FD04}" dt="2020-06-22T15:26:40.220" v="6016" actId="1076"/>
          <ac:spMkLst>
            <pc:docMk/>
            <pc:sldMk cId="1771888045" sldId="272"/>
            <ac:spMk id="5" creationId="{53595A20-E70F-42AC-9CEB-C953813D9096}"/>
          </ac:spMkLst>
        </pc:spChg>
        <pc:spChg chg="del mod">
          <ac:chgData name="HongJae Hyoung" userId="436d5978-7279-4c9a-8cb0-2d2ecae3905b" providerId="ADAL" clId="{08EC5F0E-F206-45D8-9C9E-45318131FD04}" dt="2020-06-22T15:20:26.154" v="5749" actId="478"/>
          <ac:spMkLst>
            <pc:docMk/>
            <pc:sldMk cId="1771888045" sldId="272"/>
            <ac:spMk id="7" creationId="{1AF3D79A-9CCB-4959-BF5F-F8D5A12263E9}"/>
          </ac:spMkLst>
        </pc:spChg>
        <pc:spChg chg="del">
          <ac:chgData name="HongJae Hyoung" userId="436d5978-7279-4c9a-8cb0-2d2ecae3905b" providerId="ADAL" clId="{08EC5F0E-F206-45D8-9C9E-45318131FD04}" dt="2020-06-22T15:20:24.850" v="5748" actId="478"/>
          <ac:spMkLst>
            <pc:docMk/>
            <pc:sldMk cId="1771888045" sldId="272"/>
            <ac:spMk id="8" creationId="{F39B6FE7-5DAB-4941-BD79-87906D5FCA52}"/>
          </ac:spMkLst>
        </pc:spChg>
        <pc:spChg chg="del">
          <ac:chgData name="HongJae Hyoung" userId="436d5978-7279-4c9a-8cb0-2d2ecae3905b" providerId="ADAL" clId="{08EC5F0E-F206-45D8-9C9E-45318131FD04}" dt="2020-06-22T15:20:27.505" v="5750" actId="478"/>
          <ac:spMkLst>
            <pc:docMk/>
            <pc:sldMk cId="1771888045" sldId="272"/>
            <ac:spMk id="9" creationId="{9E95D9A5-AB32-4CA2-AB10-0AC06FF1DB21}"/>
          </ac:spMkLst>
        </pc:spChg>
        <pc:spChg chg="del">
          <ac:chgData name="HongJae Hyoung" userId="436d5978-7279-4c9a-8cb0-2d2ecae3905b" providerId="ADAL" clId="{08EC5F0E-F206-45D8-9C9E-45318131FD04}" dt="2020-06-22T15:20:29.016" v="5752" actId="478"/>
          <ac:spMkLst>
            <pc:docMk/>
            <pc:sldMk cId="1771888045" sldId="272"/>
            <ac:spMk id="10" creationId="{1DFF0A7E-BF38-4FB2-B36D-C95AB0BC8691}"/>
          </ac:spMkLst>
        </pc:spChg>
        <pc:spChg chg="del">
          <ac:chgData name="HongJae Hyoung" userId="436d5978-7279-4c9a-8cb0-2d2ecae3905b" providerId="ADAL" clId="{08EC5F0E-F206-45D8-9C9E-45318131FD04}" dt="2020-06-22T15:20:34.469" v="5757" actId="478"/>
          <ac:spMkLst>
            <pc:docMk/>
            <pc:sldMk cId="1771888045" sldId="272"/>
            <ac:spMk id="12" creationId="{5B3CD87A-9BEC-4CB6-860E-47B014686428}"/>
          </ac:spMkLst>
        </pc:spChg>
        <pc:spChg chg="del">
          <ac:chgData name="HongJae Hyoung" userId="436d5978-7279-4c9a-8cb0-2d2ecae3905b" providerId="ADAL" clId="{08EC5F0E-F206-45D8-9C9E-45318131FD04}" dt="2020-06-22T15:20:30.845" v="5753" actId="478"/>
          <ac:spMkLst>
            <pc:docMk/>
            <pc:sldMk cId="1771888045" sldId="272"/>
            <ac:spMk id="13" creationId="{9DCC0FD1-7BBF-4195-87D3-F1AEA7440282}"/>
          </ac:spMkLst>
        </pc:spChg>
        <pc:spChg chg="add mod">
          <ac:chgData name="HongJae Hyoung" userId="436d5978-7279-4c9a-8cb0-2d2ecae3905b" providerId="ADAL" clId="{08EC5F0E-F206-45D8-9C9E-45318131FD04}" dt="2020-06-22T15:26:40.220" v="6016" actId="1076"/>
          <ac:spMkLst>
            <pc:docMk/>
            <pc:sldMk cId="1771888045" sldId="272"/>
            <ac:spMk id="14" creationId="{96D6CE26-895F-4315-A31F-F6C31DEC7A19}"/>
          </ac:spMkLst>
        </pc:spChg>
        <pc:spChg chg="add mod">
          <ac:chgData name="HongJae Hyoung" userId="436d5978-7279-4c9a-8cb0-2d2ecae3905b" providerId="ADAL" clId="{08EC5F0E-F206-45D8-9C9E-45318131FD04}" dt="2020-06-22T15:26:40.220" v="6016" actId="1076"/>
          <ac:spMkLst>
            <pc:docMk/>
            <pc:sldMk cId="1771888045" sldId="272"/>
            <ac:spMk id="15" creationId="{5E35722A-5F67-4234-96EB-C3E5E6C01414}"/>
          </ac:spMkLst>
        </pc:spChg>
        <pc:spChg chg="del mod">
          <ac:chgData name="HongJae Hyoung" userId="436d5978-7279-4c9a-8cb0-2d2ecae3905b" providerId="ADAL" clId="{08EC5F0E-F206-45D8-9C9E-45318131FD04}" dt="2020-06-22T15:23:13.804" v="5771" actId="478"/>
          <ac:spMkLst>
            <pc:docMk/>
            <pc:sldMk cId="1771888045" sldId="272"/>
            <ac:spMk id="20" creationId="{72006EEF-BC18-4005-970E-F2DCA3D2E924}"/>
          </ac:spMkLst>
        </pc:spChg>
        <pc:spChg chg="del mod">
          <ac:chgData name="HongJae Hyoung" userId="436d5978-7279-4c9a-8cb0-2d2ecae3905b" providerId="ADAL" clId="{08EC5F0E-F206-45D8-9C9E-45318131FD04}" dt="2020-06-22T15:20:35.238" v="5758" actId="478"/>
          <ac:spMkLst>
            <pc:docMk/>
            <pc:sldMk cId="1771888045" sldId="272"/>
            <ac:spMk id="21" creationId="{3E85FA57-AC7B-48A6-A910-552A8B32BB47}"/>
          </ac:spMkLst>
        </pc:spChg>
        <pc:spChg chg="del">
          <ac:chgData name="HongJae Hyoung" userId="436d5978-7279-4c9a-8cb0-2d2ecae3905b" providerId="ADAL" clId="{08EC5F0E-F206-45D8-9C9E-45318131FD04}" dt="2020-06-22T15:20:31.967" v="5754" actId="478"/>
          <ac:spMkLst>
            <pc:docMk/>
            <pc:sldMk cId="1771888045" sldId="272"/>
            <ac:spMk id="22" creationId="{09C62103-EEFE-4190-AE5D-DF456AE91702}"/>
          </ac:spMkLst>
        </pc:spChg>
        <pc:spChg chg="del">
          <ac:chgData name="HongJae Hyoung" userId="436d5978-7279-4c9a-8cb0-2d2ecae3905b" providerId="ADAL" clId="{08EC5F0E-F206-45D8-9C9E-45318131FD04}" dt="2020-06-22T15:20:33.468" v="5756" actId="478"/>
          <ac:spMkLst>
            <pc:docMk/>
            <pc:sldMk cId="1771888045" sldId="272"/>
            <ac:spMk id="23" creationId="{3D3152A4-EC5D-49C7-B3D4-41F7943C07A1}"/>
          </ac:spMkLst>
        </pc:spChg>
        <pc:spChg chg="del">
          <ac:chgData name="HongJae Hyoung" userId="436d5978-7279-4c9a-8cb0-2d2ecae3905b" providerId="ADAL" clId="{08EC5F0E-F206-45D8-9C9E-45318131FD04}" dt="2020-06-22T15:20:33.033" v="5755" actId="478"/>
          <ac:spMkLst>
            <pc:docMk/>
            <pc:sldMk cId="1771888045" sldId="272"/>
            <ac:spMk id="24" creationId="{8101EBFA-116B-4176-8653-842CFF4186E5}"/>
          </ac:spMkLst>
        </pc:spChg>
        <pc:spChg chg="add mod">
          <ac:chgData name="HongJae Hyoung" userId="436d5978-7279-4c9a-8cb0-2d2ecae3905b" providerId="ADAL" clId="{08EC5F0E-F206-45D8-9C9E-45318131FD04}" dt="2020-06-22T15:26:40.220" v="6016" actId="1076"/>
          <ac:spMkLst>
            <pc:docMk/>
            <pc:sldMk cId="1771888045" sldId="272"/>
            <ac:spMk id="25" creationId="{2F7B4FA7-492E-4FF2-9C40-0E060227EEF6}"/>
          </ac:spMkLst>
        </pc:spChg>
        <pc:picChg chg="del">
          <ac:chgData name="HongJae Hyoung" userId="436d5978-7279-4c9a-8cb0-2d2ecae3905b" providerId="ADAL" clId="{08EC5F0E-F206-45D8-9C9E-45318131FD04}" dt="2020-06-22T15:20:22.640" v="5746" actId="478"/>
          <ac:picMkLst>
            <pc:docMk/>
            <pc:sldMk cId="1771888045" sldId="272"/>
            <ac:picMk id="6" creationId="{272F69FC-11A8-48CD-A882-0432B023853B}"/>
          </ac:picMkLst>
        </pc:picChg>
        <pc:picChg chg="add mod modCrop">
          <ac:chgData name="HongJae Hyoung" userId="436d5978-7279-4c9a-8cb0-2d2ecae3905b" providerId="ADAL" clId="{08EC5F0E-F206-45D8-9C9E-45318131FD04}" dt="2020-06-22T15:26:40.220" v="6016" actId="1076"/>
          <ac:picMkLst>
            <pc:docMk/>
            <pc:sldMk cId="1771888045" sldId="272"/>
            <ac:picMk id="11" creationId="{FD37459D-5B6F-4EE6-8C3B-E98995DA9371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03:35.172" v="6464" actId="1076"/>
        <pc:sldMkLst>
          <pc:docMk/>
          <pc:sldMk cId="1086316329" sldId="273"/>
        </pc:sldMkLst>
        <pc:spChg chg="mod">
          <ac:chgData name="HongJae Hyoung" userId="436d5978-7279-4c9a-8cb0-2d2ecae3905b" providerId="ADAL" clId="{08EC5F0E-F206-45D8-9C9E-45318131FD04}" dt="2020-06-22T15:57:18.303" v="6060" actId="20577"/>
          <ac:spMkLst>
            <pc:docMk/>
            <pc:sldMk cId="1086316329" sldId="273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5:57:33.366" v="6090" actId="14100"/>
          <ac:spMkLst>
            <pc:docMk/>
            <pc:sldMk cId="1086316329" sldId="273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7" creationId="{1AF3D79A-9CCB-4959-BF5F-F8D5A12263E9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8" creationId="{F39B6FE7-5DAB-4941-BD79-87906D5FCA52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9" creationId="{9E95D9A5-AB32-4CA2-AB10-0AC06FF1DB21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10" creationId="{1DFF0A7E-BF38-4FB2-B36D-C95AB0BC8691}"/>
          </ac:spMkLst>
        </pc:spChg>
        <pc:spChg chg="add mod">
          <ac:chgData name="HongJae Hyoung" userId="436d5978-7279-4c9a-8cb0-2d2ecae3905b" providerId="ADAL" clId="{08EC5F0E-F206-45D8-9C9E-45318131FD04}" dt="2020-06-22T15:59:01.656" v="6169" actId="20577"/>
          <ac:spMkLst>
            <pc:docMk/>
            <pc:sldMk cId="1086316329" sldId="273"/>
            <ac:spMk id="11" creationId="{033EE2B6-7E68-48AB-9DAA-827CE3193545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12" creationId="{5B3CD87A-9BEC-4CB6-860E-47B014686428}"/>
          </ac:spMkLst>
        </pc:spChg>
        <pc:spChg chg="del">
          <ac:chgData name="HongJae Hyoung" userId="436d5978-7279-4c9a-8cb0-2d2ecae3905b" providerId="ADAL" clId="{08EC5F0E-F206-45D8-9C9E-45318131FD04}" dt="2020-06-22T15:57:51.173" v="6092" actId="478"/>
          <ac:spMkLst>
            <pc:docMk/>
            <pc:sldMk cId="1086316329" sldId="273"/>
            <ac:spMk id="13" creationId="{9DCC0FD1-7BBF-4195-87D3-F1AEA7440282}"/>
          </ac:spMkLst>
        </pc:spChg>
        <pc:spChg chg="add mod">
          <ac:chgData name="HongJae Hyoung" userId="436d5978-7279-4c9a-8cb0-2d2ecae3905b" providerId="ADAL" clId="{08EC5F0E-F206-45D8-9C9E-45318131FD04}" dt="2020-06-22T16:03:35.172" v="6464" actId="1076"/>
          <ac:spMkLst>
            <pc:docMk/>
            <pc:sldMk cId="1086316329" sldId="273"/>
            <ac:spMk id="14" creationId="{4E16023B-96F5-4636-882D-15ECF81D09A3}"/>
          </ac:spMkLst>
        </pc:spChg>
        <pc:spChg chg="add mod">
          <ac:chgData name="HongJae Hyoung" userId="436d5978-7279-4c9a-8cb0-2d2ecae3905b" providerId="ADAL" clId="{08EC5F0E-F206-45D8-9C9E-45318131FD04}" dt="2020-06-22T16:03:35.172" v="6464" actId="1076"/>
          <ac:spMkLst>
            <pc:docMk/>
            <pc:sldMk cId="1086316329" sldId="273"/>
            <ac:spMk id="16" creationId="{BA130D03-BD65-4BDB-BAD2-7D82F5A4E962}"/>
          </ac:spMkLst>
        </pc:spChg>
        <pc:spChg chg="add mod">
          <ac:chgData name="HongJae Hyoung" userId="436d5978-7279-4c9a-8cb0-2d2ecae3905b" providerId="ADAL" clId="{08EC5F0E-F206-45D8-9C9E-45318131FD04}" dt="2020-06-22T16:03:35.172" v="6464" actId="1076"/>
          <ac:spMkLst>
            <pc:docMk/>
            <pc:sldMk cId="1086316329" sldId="273"/>
            <ac:spMk id="17" creationId="{1E2DCE5D-2A73-4ABA-8A31-122036B143CC}"/>
          </ac:spMkLst>
        </pc:spChg>
        <pc:spChg chg="add mod">
          <ac:chgData name="HongJae Hyoung" userId="436d5978-7279-4c9a-8cb0-2d2ecae3905b" providerId="ADAL" clId="{08EC5F0E-F206-45D8-9C9E-45318131FD04}" dt="2020-06-22T16:03:35.172" v="6464" actId="1076"/>
          <ac:spMkLst>
            <pc:docMk/>
            <pc:sldMk cId="1086316329" sldId="273"/>
            <ac:spMk id="19" creationId="{55A49640-1708-4ACE-9DE7-C17B794E6905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20" creationId="{72006EEF-BC18-4005-970E-F2DCA3D2E924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21" creationId="{3E85FA57-AC7B-48A6-A910-552A8B32BB47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22" creationId="{09C62103-EEFE-4190-AE5D-DF456AE91702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23" creationId="{3D3152A4-EC5D-49C7-B3D4-41F7943C07A1}"/>
          </ac:spMkLst>
        </pc:spChg>
        <pc:spChg chg="del">
          <ac:chgData name="HongJae Hyoung" userId="436d5978-7279-4c9a-8cb0-2d2ecae3905b" providerId="ADAL" clId="{08EC5F0E-F206-45D8-9C9E-45318131FD04}" dt="2020-06-22T15:57:48.998" v="6091" actId="478"/>
          <ac:spMkLst>
            <pc:docMk/>
            <pc:sldMk cId="1086316329" sldId="273"/>
            <ac:spMk id="24" creationId="{8101EBFA-116B-4176-8653-842CFF4186E5}"/>
          </ac:spMkLst>
        </pc:spChg>
        <pc:spChg chg="add mod">
          <ac:chgData name="HongJae Hyoung" userId="436d5978-7279-4c9a-8cb0-2d2ecae3905b" providerId="ADAL" clId="{08EC5F0E-F206-45D8-9C9E-45318131FD04}" dt="2020-06-22T16:03:35.172" v="6464" actId="1076"/>
          <ac:spMkLst>
            <pc:docMk/>
            <pc:sldMk cId="1086316329" sldId="273"/>
            <ac:spMk id="25" creationId="{2B18C5CC-C517-4774-8A74-E599F36B6545}"/>
          </ac:spMkLst>
        </pc:spChg>
        <pc:picChg chg="add mod">
          <ac:chgData name="HongJae Hyoung" userId="436d5978-7279-4c9a-8cb0-2d2ecae3905b" providerId="ADAL" clId="{08EC5F0E-F206-45D8-9C9E-45318131FD04}" dt="2020-06-22T15:58:17.736" v="6095" actId="1076"/>
          <ac:picMkLst>
            <pc:docMk/>
            <pc:sldMk cId="1086316329" sldId="273"/>
            <ac:picMk id="3" creationId="{CAFFF620-20DB-43D3-ACA7-3722D57FEEBF}"/>
          </ac:picMkLst>
        </pc:picChg>
        <pc:picChg chg="del">
          <ac:chgData name="HongJae Hyoung" userId="436d5978-7279-4c9a-8cb0-2d2ecae3905b" providerId="ADAL" clId="{08EC5F0E-F206-45D8-9C9E-45318131FD04}" dt="2020-06-22T15:57:48.998" v="6091" actId="478"/>
          <ac:picMkLst>
            <pc:docMk/>
            <pc:sldMk cId="1086316329" sldId="273"/>
            <ac:picMk id="6" creationId="{272F69FC-11A8-48CD-A882-0432B023853B}"/>
          </ac:picMkLst>
        </pc:picChg>
        <pc:picChg chg="add mod">
          <ac:chgData name="HongJae Hyoung" userId="436d5978-7279-4c9a-8cb0-2d2ecae3905b" providerId="ADAL" clId="{08EC5F0E-F206-45D8-9C9E-45318131FD04}" dt="2020-06-22T16:03:35.172" v="6464" actId="1076"/>
          <ac:picMkLst>
            <pc:docMk/>
            <pc:sldMk cId="1086316329" sldId="273"/>
            <ac:picMk id="15" creationId="{AD54F9C3-86C2-415E-B522-502A05DCB6F0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08:43.704" v="6731"/>
        <pc:sldMkLst>
          <pc:docMk/>
          <pc:sldMk cId="2842807075" sldId="274"/>
        </pc:sldMkLst>
        <pc:spChg chg="mod">
          <ac:chgData name="HongJae Hyoung" userId="436d5978-7279-4c9a-8cb0-2d2ecae3905b" providerId="ADAL" clId="{08EC5F0E-F206-45D8-9C9E-45318131FD04}" dt="2020-06-22T16:04:08.747" v="6524" actId="404"/>
          <ac:spMkLst>
            <pc:docMk/>
            <pc:sldMk cId="2842807075" sldId="274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6:04:15.490" v="6539" actId="20577"/>
          <ac:spMkLst>
            <pc:docMk/>
            <pc:sldMk cId="2842807075" sldId="274"/>
            <ac:spMk id="5" creationId="{53595A20-E70F-42AC-9CEB-C953813D9096}"/>
          </ac:spMkLst>
        </pc:spChg>
        <pc:spChg chg="add mod">
          <ac:chgData name="HongJae Hyoung" userId="436d5978-7279-4c9a-8cb0-2d2ecae3905b" providerId="ADAL" clId="{08EC5F0E-F206-45D8-9C9E-45318131FD04}" dt="2020-06-22T16:04:49.087" v="6566" actId="14100"/>
          <ac:spMkLst>
            <pc:docMk/>
            <pc:sldMk cId="2842807075" sldId="274"/>
            <ac:spMk id="6" creationId="{D5EE314D-38C2-4724-B06C-C898E33D8DF9}"/>
          </ac:spMkLst>
        </pc:spChg>
        <pc:spChg chg="add mod">
          <ac:chgData name="HongJae Hyoung" userId="436d5978-7279-4c9a-8cb0-2d2ecae3905b" providerId="ADAL" clId="{08EC5F0E-F206-45D8-9C9E-45318131FD04}" dt="2020-06-22T16:05:23.444" v="6633" actId="1076"/>
          <ac:spMkLst>
            <pc:docMk/>
            <pc:sldMk cId="2842807075" sldId="274"/>
            <ac:spMk id="7" creationId="{74F346F0-FF84-48BF-9D50-87D6C60F95C6}"/>
          </ac:spMkLst>
        </pc:spChg>
        <pc:spChg chg="add mod">
          <ac:chgData name="HongJae Hyoung" userId="436d5978-7279-4c9a-8cb0-2d2ecae3905b" providerId="ADAL" clId="{08EC5F0E-F206-45D8-9C9E-45318131FD04}" dt="2020-06-22T16:08:37.863" v="6729" actId="1076"/>
          <ac:spMkLst>
            <pc:docMk/>
            <pc:sldMk cId="2842807075" sldId="274"/>
            <ac:spMk id="8" creationId="{953C8DEA-7FB2-4E67-BB63-5E8EF37135A1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11" creationId="{033EE2B6-7E68-48AB-9DAA-827CE3193545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14" creationId="{4E16023B-96F5-4636-882D-15ECF81D09A3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16" creationId="{BA130D03-BD65-4BDB-BAD2-7D82F5A4E962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17" creationId="{1E2DCE5D-2A73-4ABA-8A31-122036B143CC}"/>
          </ac:spMkLst>
        </pc:spChg>
        <pc:spChg chg="add mod">
          <ac:chgData name="HongJae Hyoung" userId="436d5978-7279-4c9a-8cb0-2d2ecae3905b" providerId="ADAL" clId="{08EC5F0E-F206-45D8-9C9E-45318131FD04}" dt="2020-06-22T16:08:37.863" v="6729" actId="1076"/>
          <ac:spMkLst>
            <pc:docMk/>
            <pc:sldMk cId="2842807075" sldId="274"/>
            <ac:spMk id="18" creationId="{7721446E-D73D-4084-91DD-40449A152386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19" creationId="{55A49640-1708-4ACE-9DE7-C17B794E6905}"/>
          </ac:spMkLst>
        </pc:spChg>
        <pc:spChg chg="add mod">
          <ac:chgData name="HongJae Hyoung" userId="436d5978-7279-4c9a-8cb0-2d2ecae3905b" providerId="ADAL" clId="{08EC5F0E-F206-45D8-9C9E-45318131FD04}" dt="2020-06-22T16:08:18.345" v="6724" actId="1076"/>
          <ac:spMkLst>
            <pc:docMk/>
            <pc:sldMk cId="2842807075" sldId="274"/>
            <ac:spMk id="20" creationId="{9EC1F556-1162-44F8-B515-B0923AF35950}"/>
          </ac:spMkLst>
        </pc:spChg>
        <pc:spChg chg="del">
          <ac:chgData name="HongJae Hyoung" userId="436d5978-7279-4c9a-8cb0-2d2ecae3905b" providerId="ADAL" clId="{08EC5F0E-F206-45D8-9C9E-45318131FD04}" dt="2020-06-22T16:04:35.341" v="6541" actId="478"/>
          <ac:spMkLst>
            <pc:docMk/>
            <pc:sldMk cId="2842807075" sldId="274"/>
            <ac:spMk id="25" creationId="{2B18C5CC-C517-4774-8A74-E599F36B6545}"/>
          </ac:spMkLst>
        </pc:spChg>
        <pc:picChg chg="mod">
          <ac:chgData name="HongJae Hyoung" userId="436d5978-7279-4c9a-8cb0-2d2ecae3905b" providerId="ADAL" clId="{08EC5F0E-F206-45D8-9C9E-45318131FD04}" dt="2020-06-22T16:04:50.382" v="6567" actId="1076"/>
          <ac:picMkLst>
            <pc:docMk/>
            <pc:sldMk cId="2842807075" sldId="274"/>
            <ac:picMk id="3" creationId="{CAFFF620-20DB-43D3-ACA7-3722D57FEEBF}"/>
          </ac:picMkLst>
        </pc:picChg>
        <pc:picChg chg="add mod">
          <ac:chgData name="HongJae Hyoung" userId="436d5978-7279-4c9a-8cb0-2d2ecae3905b" providerId="ADAL" clId="{08EC5F0E-F206-45D8-9C9E-45318131FD04}" dt="2020-06-22T16:08:23.221" v="6726" actId="1076"/>
          <ac:picMkLst>
            <pc:docMk/>
            <pc:sldMk cId="2842807075" sldId="274"/>
            <ac:picMk id="9" creationId="{63F7D8F8-2B19-4E39-AE03-EB084FD30B19}"/>
          </ac:picMkLst>
        </pc:picChg>
        <pc:picChg chg="add mod">
          <ac:chgData name="HongJae Hyoung" userId="436d5978-7279-4c9a-8cb0-2d2ecae3905b" providerId="ADAL" clId="{08EC5F0E-F206-45D8-9C9E-45318131FD04}" dt="2020-06-22T16:08:18.345" v="6724" actId="1076"/>
          <ac:picMkLst>
            <pc:docMk/>
            <pc:sldMk cId="2842807075" sldId="274"/>
            <ac:picMk id="10" creationId="{A03BAC3A-5BB1-4477-973E-9382B2CB1B90}"/>
          </ac:picMkLst>
        </pc:picChg>
        <pc:picChg chg="add del">
          <ac:chgData name="HongJae Hyoung" userId="436d5978-7279-4c9a-8cb0-2d2ecae3905b" providerId="ADAL" clId="{08EC5F0E-F206-45D8-9C9E-45318131FD04}" dt="2020-06-22T16:08:43.704" v="6731"/>
          <ac:picMkLst>
            <pc:docMk/>
            <pc:sldMk cId="2842807075" sldId="274"/>
            <ac:picMk id="12" creationId="{D6CCD9BA-AF2C-4D5B-A522-C7D3626C3A45}"/>
          </ac:picMkLst>
        </pc:picChg>
        <pc:picChg chg="del">
          <ac:chgData name="HongJae Hyoung" userId="436d5978-7279-4c9a-8cb0-2d2ecae3905b" providerId="ADAL" clId="{08EC5F0E-F206-45D8-9C9E-45318131FD04}" dt="2020-06-22T16:04:35.341" v="6541" actId="478"/>
          <ac:picMkLst>
            <pc:docMk/>
            <pc:sldMk cId="2842807075" sldId="274"/>
            <ac:picMk id="15" creationId="{AD54F9C3-86C2-415E-B522-502A05DCB6F0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14:35.818" v="6868" actId="1035"/>
        <pc:sldMkLst>
          <pc:docMk/>
          <pc:sldMk cId="2734371918" sldId="275"/>
        </pc:sldMkLst>
        <pc:spChg chg="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4" creationId="{96A50041-E6AB-4D76-B936-D1A6943F5884}"/>
          </ac:spMkLst>
        </pc:spChg>
        <pc:spChg chg="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5" creationId="{53595A20-E70F-42AC-9CEB-C953813D9096}"/>
          </ac:spMkLst>
        </pc:spChg>
        <pc:spChg chg="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6" creationId="{D5EE314D-38C2-4724-B06C-C898E33D8DF9}"/>
          </ac:spMkLst>
        </pc:spChg>
        <pc:spChg chg="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7" creationId="{74F346F0-FF84-48BF-9D50-87D6C60F95C6}"/>
          </ac:spMkLst>
        </pc:spChg>
        <pc:spChg chg="del">
          <ac:chgData name="HongJae Hyoung" userId="436d5978-7279-4c9a-8cb0-2d2ecae3905b" providerId="ADAL" clId="{08EC5F0E-F206-45D8-9C9E-45318131FD04}" dt="2020-06-22T16:09:13.818" v="6733" actId="478"/>
          <ac:spMkLst>
            <pc:docMk/>
            <pc:sldMk cId="2734371918" sldId="275"/>
            <ac:spMk id="8" creationId="{953C8DEA-7FB2-4E67-BB63-5E8EF37135A1}"/>
          </ac:spMkLst>
        </pc:spChg>
        <pc:spChg chg="add 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13" creationId="{1987EE17-E0DD-47CD-A446-781489643214}"/>
          </ac:spMkLst>
        </pc:spChg>
        <pc:spChg chg="add 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16" creationId="{449E69A4-D18A-4495-ABDB-C68822C729B7}"/>
          </ac:spMkLst>
        </pc:spChg>
        <pc:spChg chg="add 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17" creationId="{2B7D64E2-6986-4DD0-93E7-B458E50B3023}"/>
          </ac:spMkLst>
        </pc:spChg>
        <pc:spChg chg="del">
          <ac:chgData name="HongJae Hyoung" userId="436d5978-7279-4c9a-8cb0-2d2ecae3905b" providerId="ADAL" clId="{08EC5F0E-F206-45D8-9C9E-45318131FD04}" dt="2020-06-22T16:09:13.818" v="6733" actId="478"/>
          <ac:spMkLst>
            <pc:docMk/>
            <pc:sldMk cId="2734371918" sldId="275"/>
            <ac:spMk id="18" creationId="{7721446E-D73D-4084-91DD-40449A152386}"/>
          </ac:spMkLst>
        </pc:spChg>
        <pc:spChg chg="add mod">
          <ac:chgData name="HongJae Hyoung" userId="436d5978-7279-4c9a-8cb0-2d2ecae3905b" providerId="ADAL" clId="{08EC5F0E-F206-45D8-9C9E-45318131FD04}" dt="2020-06-22T16:11:05.578" v="6768" actId="571"/>
          <ac:spMkLst>
            <pc:docMk/>
            <pc:sldMk cId="2734371918" sldId="275"/>
            <ac:spMk id="19" creationId="{CBBA41F6-0DBE-4310-A80C-1D1CB9FE7B29}"/>
          </ac:spMkLst>
        </pc:spChg>
        <pc:spChg chg="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20" creationId="{9EC1F556-1162-44F8-B515-B0923AF35950}"/>
          </ac:spMkLst>
        </pc:spChg>
        <pc:spChg chg="add 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22" creationId="{C0487A18-DA5E-464B-9141-568BFF6A1E1F}"/>
          </ac:spMkLst>
        </pc:spChg>
        <pc:spChg chg="add mod">
          <ac:chgData name="HongJae Hyoung" userId="436d5978-7279-4c9a-8cb0-2d2ecae3905b" providerId="ADAL" clId="{08EC5F0E-F206-45D8-9C9E-45318131FD04}" dt="2020-06-22T16:14:35.818" v="6868" actId="1035"/>
          <ac:spMkLst>
            <pc:docMk/>
            <pc:sldMk cId="2734371918" sldId="275"/>
            <ac:spMk id="23" creationId="{D8BA8574-572B-4A29-9222-44A1761BF808}"/>
          </ac:spMkLst>
        </pc:spChg>
        <pc:picChg chg="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3" creationId="{CAFFF620-20DB-43D3-ACA7-3722D57FEEBF}"/>
          </ac:picMkLst>
        </pc:picChg>
        <pc:picChg chg="del mod">
          <ac:chgData name="HongJae Hyoung" userId="436d5978-7279-4c9a-8cb0-2d2ecae3905b" providerId="ADAL" clId="{08EC5F0E-F206-45D8-9C9E-45318131FD04}" dt="2020-06-22T16:09:43.445" v="6741" actId="478"/>
          <ac:picMkLst>
            <pc:docMk/>
            <pc:sldMk cId="2734371918" sldId="275"/>
            <ac:picMk id="9" creationId="{63F7D8F8-2B19-4E39-AE03-EB084FD30B19}"/>
          </ac:picMkLst>
        </pc:picChg>
        <pc:picChg chg="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10" creationId="{A03BAC3A-5BB1-4477-973E-9382B2CB1B90}"/>
          </ac:picMkLst>
        </pc:picChg>
        <pc:picChg chg="add 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11" creationId="{4180E62D-0846-4E3A-949E-5072D2651635}"/>
          </ac:picMkLst>
        </pc:picChg>
        <pc:picChg chg="add 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12" creationId="{1DED4B21-1BA9-45BC-9729-525F674F5F13}"/>
          </ac:picMkLst>
        </pc:picChg>
        <pc:picChg chg="add 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14" creationId="{4683ADE2-797F-4946-8039-ED0797932C7D}"/>
          </ac:picMkLst>
        </pc:picChg>
        <pc:picChg chg="add mod">
          <ac:chgData name="HongJae Hyoung" userId="436d5978-7279-4c9a-8cb0-2d2ecae3905b" providerId="ADAL" clId="{08EC5F0E-F206-45D8-9C9E-45318131FD04}" dt="2020-06-22T16:14:35.818" v="6868" actId="1035"/>
          <ac:picMkLst>
            <pc:docMk/>
            <pc:sldMk cId="2734371918" sldId="275"/>
            <ac:picMk id="15" creationId="{7A540403-FF84-45A7-B704-15EF7E8AA639}"/>
          </ac:picMkLst>
        </pc:picChg>
        <pc:picChg chg="add mod">
          <ac:chgData name="HongJae Hyoung" userId="436d5978-7279-4c9a-8cb0-2d2ecae3905b" providerId="ADAL" clId="{08EC5F0E-F206-45D8-9C9E-45318131FD04}" dt="2020-06-22T16:11:05.578" v="6768" actId="571"/>
          <ac:picMkLst>
            <pc:docMk/>
            <pc:sldMk cId="2734371918" sldId="275"/>
            <ac:picMk id="21" creationId="{40C71B54-C2EA-42B5-ADF7-15BFF1228AEF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25:33.685" v="7416" actId="1035"/>
        <pc:sldMkLst>
          <pc:docMk/>
          <pc:sldMk cId="4163131676" sldId="276"/>
        </pc:sldMkLst>
        <pc:spChg chg="mod">
          <ac:chgData name="HongJae Hyoung" userId="436d5978-7279-4c9a-8cb0-2d2ecae3905b" providerId="ADAL" clId="{08EC5F0E-F206-45D8-9C9E-45318131FD04}" dt="2020-06-22T16:15:00.593" v="6896" actId="404"/>
          <ac:spMkLst>
            <pc:docMk/>
            <pc:sldMk cId="4163131676" sldId="276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6:15:17.749" v="6937" actId="14100"/>
          <ac:spMkLst>
            <pc:docMk/>
            <pc:sldMk cId="4163131676" sldId="276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6" creationId="{D5EE314D-38C2-4724-B06C-C898E33D8DF9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7" creationId="{74F346F0-FF84-48BF-9D50-87D6C60F95C6}"/>
          </ac:spMkLst>
        </pc:spChg>
        <pc:spChg chg="add mod">
          <ac:chgData name="HongJae Hyoung" userId="436d5978-7279-4c9a-8cb0-2d2ecae3905b" providerId="ADAL" clId="{08EC5F0E-F206-45D8-9C9E-45318131FD04}" dt="2020-06-22T16:19:54.477" v="7173" actId="1076"/>
          <ac:spMkLst>
            <pc:docMk/>
            <pc:sldMk cId="4163131676" sldId="276"/>
            <ac:spMk id="8" creationId="{EFE2C437-762F-425A-80A6-F2C1B70D0F8D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13" creationId="{1987EE17-E0DD-47CD-A446-781489643214}"/>
          </ac:spMkLst>
        </pc:spChg>
        <pc:spChg chg="add 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16" creationId="{449E69A4-D18A-4495-ABDB-C68822C729B7}"/>
          </ac:spMkLst>
        </pc:spChg>
        <pc:spChg chg="del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17" creationId="{2B7D64E2-6986-4DD0-93E7-B458E50B3023}"/>
          </ac:spMkLst>
        </pc:spChg>
        <pc:spChg chg="add mod">
          <ac:chgData name="HongJae Hyoung" userId="436d5978-7279-4c9a-8cb0-2d2ecae3905b" providerId="ADAL" clId="{08EC5F0E-F206-45D8-9C9E-45318131FD04}" dt="2020-06-22T16:19:00.208" v="7126" actId="1076"/>
          <ac:spMkLst>
            <pc:docMk/>
            <pc:sldMk cId="4163131676" sldId="276"/>
            <ac:spMk id="18" creationId="{6BCCFDA5-082F-43C7-A168-B88530A2783C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20" creationId="{9EC1F556-1162-44F8-B515-B0923AF35950}"/>
          </ac:spMkLst>
        </pc:spChg>
        <pc:spChg chg="add del mod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21" creationId="{0846D35A-DEA7-492A-97BD-8EA5A2DC1E4C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22" creationId="{C0487A18-DA5E-464B-9141-568BFF6A1E1F}"/>
          </ac:spMkLst>
        </pc:spChg>
        <pc:spChg chg="del">
          <ac:chgData name="HongJae Hyoung" userId="436d5978-7279-4c9a-8cb0-2d2ecae3905b" providerId="ADAL" clId="{08EC5F0E-F206-45D8-9C9E-45318131FD04}" dt="2020-06-22T16:15:46.304" v="6944" actId="478"/>
          <ac:spMkLst>
            <pc:docMk/>
            <pc:sldMk cId="4163131676" sldId="276"/>
            <ac:spMk id="23" creationId="{D8BA8574-572B-4A29-9222-44A1761BF808}"/>
          </ac:spMkLst>
        </pc:spChg>
        <pc:spChg chg="add del mod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24" creationId="{2AD8A66C-665D-49FC-8433-45D9F17ABF24}"/>
          </ac:spMkLst>
        </pc:spChg>
        <pc:spChg chg="add del mod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26" creationId="{A2316B63-BC23-4817-A51D-A0EF7D5CEC5D}"/>
          </ac:spMkLst>
        </pc:spChg>
        <pc:spChg chg="add del mod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27" creationId="{8E057545-D087-47AD-84FA-577020A0B48D}"/>
          </ac:spMkLst>
        </pc:spChg>
        <pc:spChg chg="add del mod">
          <ac:chgData name="HongJae Hyoung" userId="436d5978-7279-4c9a-8cb0-2d2ecae3905b" providerId="ADAL" clId="{08EC5F0E-F206-45D8-9C9E-45318131FD04}" dt="2020-06-22T16:15:42.020" v="6943" actId="478"/>
          <ac:spMkLst>
            <pc:docMk/>
            <pc:sldMk cId="4163131676" sldId="276"/>
            <ac:spMk id="31" creationId="{36295A56-AF2F-4DA5-B4A1-C053B2166BF4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33" creationId="{ECCD4145-7890-4B4A-8F3E-AA0125CBFD2E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35" creationId="{F741D8AB-691A-4372-853E-A964B277B929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36" creationId="{F1E525E9-4F78-48FE-8145-CD01D0211D0B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38" creationId="{5BF93786-D8EE-4CB8-B53C-ACC714EB6DB7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39" creationId="{024DE906-BC98-4C5F-AB11-D09169D723F5}"/>
          </ac:spMkLst>
        </pc:spChg>
        <pc:spChg chg="add del mod">
          <ac:chgData name="HongJae Hyoung" userId="436d5978-7279-4c9a-8cb0-2d2ecae3905b" providerId="ADAL" clId="{08EC5F0E-F206-45D8-9C9E-45318131FD04}" dt="2020-06-22T16:15:40.781" v="6942" actId="571"/>
          <ac:spMkLst>
            <pc:docMk/>
            <pc:sldMk cId="4163131676" sldId="276"/>
            <ac:spMk id="43" creationId="{F22EECFE-0D5A-461B-AFA9-F23CED7F924A}"/>
          </ac:spMkLst>
        </pc:spChg>
        <pc:spChg chg="add mod">
          <ac:chgData name="HongJae Hyoung" userId="436d5978-7279-4c9a-8cb0-2d2ecae3905b" providerId="ADAL" clId="{08EC5F0E-F206-45D8-9C9E-45318131FD04}" dt="2020-06-22T16:19:33.338" v="7171" actId="1076"/>
          <ac:spMkLst>
            <pc:docMk/>
            <pc:sldMk cId="4163131676" sldId="276"/>
            <ac:spMk id="45" creationId="{9094F6AF-CB24-4E67-8000-98368B0BB6EB}"/>
          </ac:spMkLst>
        </pc:spChg>
        <pc:spChg chg="add mod">
          <ac:chgData name="HongJae Hyoung" userId="436d5978-7279-4c9a-8cb0-2d2ecae3905b" providerId="ADAL" clId="{08EC5F0E-F206-45D8-9C9E-45318131FD04}" dt="2020-06-22T16:25:33.685" v="7416" actId="1035"/>
          <ac:spMkLst>
            <pc:docMk/>
            <pc:sldMk cId="4163131676" sldId="276"/>
            <ac:spMk id="46" creationId="{38D84462-C760-497C-BE37-D96A0BC366C6}"/>
          </ac:spMkLst>
        </pc:spChg>
        <pc:picChg chg="del">
          <ac:chgData name="HongJae Hyoung" userId="436d5978-7279-4c9a-8cb0-2d2ecae3905b" providerId="ADAL" clId="{08EC5F0E-F206-45D8-9C9E-45318131FD04}" dt="2020-06-22T16:15:46.304" v="6944" actId="478"/>
          <ac:picMkLst>
            <pc:docMk/>
            <pc:sldMk cId="4163131676" sldId="276"/>
            <ac:picMk id="3" creationId="{CAFFF620-20DB-43D3-ACA7-3722D57FEEBF}"/>
          </ac:picMkLst>
        </pc:picChg>
        <pc:picChg chg="add mod">
          <ac:chgData name="HongJae Hyoung" userId="436d5978-7279-4c9a-8cb0-2d2ecae3905b" providerId="ADAL" clId="{08EC5F0E-F206-45D8-9C9E-45318131FD04}" dt="2020-06-22T16:19:05.975" v="7128" actId="1076"/>
          <ac:picMkLst>
            <pc:docMk/>
            <pc:sldMk cId="4163131676" sldId="276"/>
            <ac:picMk id="9" creationId="{3E0A5574-E1C6-4DAD-A6BC-CAC81515ED3D}"/>
          </ac:picMkLst>
        </pc:picChg>
        <pc:picChg chg="del">
          <ac:chgData name="HongJae Hyoung" userId="436d5978-7279-4c9a-8cb0-2d2ecae3905b" providerId="ADAL" clId="{08EC5F0E-F206-45D8-9C9E-45318131FD04}" dt="2020-06-22T16:15:46.304" v="6944" actId="478"/>
          <ac:picMkLst>
            <pc:docMk/>
            <pc:sldMk cId="4163131676" sldId="276"/>
            <ac:picMk id="10" creationId="{A03BAC3A-5BB1-4477-973E-9382B2CB1B90}"/>
          </ac:picMkLst>
        </pc:picChg>
        <pc:picChg chg="del">
          <ac:chgData name="HongJae Hyoung" userId="436d5978-7279-4c9a-8cb0-2d2ecae3905b" providerId="ADAL" clId="{08EC5F0E-F206-45D8-9C9E-45318131FD04}" dt="2020-06-22T16:15:46.304" v="6944" actId="478"/>
          <ac:picMkLst>
            <pc:docMk/>
            <pc:sldMk cId="4163131676" sldId="276"/>
            <ac:picMk id="11" creationId="{4180E62D-0846-4E3A-949E-5072D2651635}"/>
          </ac:picMkLst>
        </pc:picChg>
        <pc:picChg chg="del">
          <ac:chgData name="HongJae Hyoung" userId="436d5978-7279-4c9a-8cb0-2d2ecae3905b" providerId="ADAL" clId="{08EC5F0E-F206-45D8-9C9E-45318131FD04}" dt="2020-06-22T16:15:46.304" v="6944" actId="478"/>
          <ac:picMkLst>
            <pc:docMk/>
            <pc:sldMk cId="4163131676" sldId="276"/>
            <ac:picMk id="12" creationId="{1DED4B21-1BA9-45BC-9729-525F674F5F13}"/>
          </ac:picMkLst>
        </pc:picChg>
        <pc:picChg chg="del">
          <ac:chgData name="HongJae Hyoung" userId="436d5978-7279-4c9a-8cb0-2d2ecae3905b" providerId="ADAL" clId="{08EC5F0E-F206-45D8-9C9E-45318131FD04}" dt="2020-06-22T16:15:46.304" v="6944" actId="478"/>
          <ac:picMkLst>
            <pc:docMk/>
            <pc:sldMk cId="4163131676" sldId="276"/>
            <ac:picMk id="14" creationId="{4683ADE2-797F-4946-8039-ED0797932C7D}"/>
          </ac:picMkLst>
        </pc:picChg>
        <pc:picChg chg="del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15" creationId="{7A540403-FF84-45A7-B704-15EF7E8AA639}"/>
          </ac:picMkLst>
        </pc:picChg>
        <pc:picChg chg="add del mod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19" creationId="{2BD7FE9A-CF99-4D70-BE51-E02A0B7E6C48}"/>
          </ac:picMkLst>
        </pc:picChg>
        <pc:picChg chg="add del mod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25" creationId="{F6EC9920-AB2F-45F1-9527-AA22FD6C818E}"/>
          </ac:picMkLst>
        </pc:picChg>
        <pc:picChg chg="add del mod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28" creationId="{13EE6D3A-D666-4F9B-B1BF-8CFDC6A35AB9}"/>
          </ac:picMkLst>
        </pc:picChg>
        <pc:picChg chg="add del mod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29" creationId="{220B9B47-1134-44FA-9603-84E9CE7EEE5B}"/>
          </ac:picMkLst>
        </pc:picChg>
        <pc:picChg chg="add del mod">
          <ac:chgData name="HongJae Hyoung" userId="436d5978-7279-4c9a-8cb0-2d2ecae3905b" providerId="ADAL" clId="{08EC5F0E-F206-45D8-9C9E-45318131FD04}" dt="2020-06-22T16:15:42.020" v="6943" actId="478"/>
          <ac:picMkLst>
            <pc:docMk/>
            <pc:sldMk cId="4163131676" sldId="276"/>
            <ac:picMk id="30" creationId="{7E314829-E0C1-48C4-A2BC-4628871C4717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32" creationId="{CD9C4104-3612-4569-A671-33915BB4E984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34" creationId="{DA0F3E28-D3E3-45F8-95F9-0E0E3C5C7003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37" creationId="{7C3CAE1F-3106-4EDB-B2A8-ABA979B5BA66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40" creationId="{7194AE6B-11E9-4E57-BFE7-51105AE67DF1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41" creationId="{0FDEC24B-7399-4318-ACFA-1548BAC1BDE9}"/>
          </ac:picMkLst>
        </pc:picChg>
        <pc:picChg chg="add del mod">
          <ac:chgData name="HongJae Hyoung" userId="436d5978-7279-4c9a-8cb0-2d2ecae3905b" providerId="ADAL" clId="{08EC5F0E-F206-45D8-9C9E-45318131FD04}" dt="2020-06-22T16:15:40.781" v="6942" actId="571"/>
          <ac:picMkLst>
            <pc:docMk/>
            <pc:sldMk cId="4163131676" sldId="276"/>
            <ac:picMk id="42" creationId="{FF64BF8E-146D-4597-9A0B-8807629064F3}"/>
          </ac:picMkLst>
        </pc:picChg>
        <pc:picChg chg="add mod">
          <ac:chgData name="HongJae Hyoung" userId="436d5978-7279-4c9a-8cb0-2d2ecae3905b" providerId="ADAL" clId="{08EC5F0E-F206-45D8-9C9E-45318131FD04}" dt="2020-06-22T16:25:33.685" v="7416" actId="1035"/>
          <ac:picMkLst>
            <pc:docMk/>
            <pc:sldMk cId="4163131676" sldId="276"/>
            <ac:picMk id="44" creationId="{D096DD3D-2272-4BAE-9245-8C61739E3830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25:23.923" v="7406" actId="1076"/>
        <pc:sldMkLst>
          <pc:docMk/>
          <pc:sldMk cId="889359840" sldId="278"/>
        </pc:sldMkLst>
        <pc:spChg chg="add mod">
          <ac:chgData name="HongJae Hyoung" userId="436d5978-7279-4c9a-8cb0-2d2ecae3905b" providerId="ADAL" clId="{08EC5F0E-F206-45D8-9C9E-45318131FD04}" dt="2020-06-22T16:25:22.178" v="7405" actId="208"/>
          <ac:spMkLst>
            <pc:docMk/>
            <pc:sldMk cId="889359840" sldId="278"/>
            <ac:spMk id="7" creationId="{88378523-8909-43B8-9988-6A19EE22680C}"/>
          </ac:spMkLst>
        </pc:spChg>
        <pc:spChg chg="mod">
          <ac:chgData name="HongJae Hyoung" userId="436d5978-7279-4c9a-8cb0-2d2ecae3905b" providerId="ADAL" clId="{08EC5F0E-F206-45D8-9C9E-45318131FD04}" dt="2020-06-22T16:22:14.045" v="7287" actId="20577"/>
          <ac:spMkLst>
            <pc:docMk/>
            <pc:sldMk cId="889359840" sldId="278"/>
            <ac:spMk id="8" creationId="{EFE2C437-762F-425A-80A6-F2C1B70D0F8D}"/>
          </ac:spMkLst>
        </pc:spChg>
        <pc:spChg chg="mod">
          <ac:chgData name="HongJae Hyoung" userId="436d5978-7279-4c9a-8cb0-2d2ecae3905b" providerId="ADAL" clId="{08EC5F0E-F206-45D8-9C9E-45318131FD04}" dt="2020-06-22T16:24:40.839" v="7383" actId="20577"/>
          <ac:spMkLst>
            <pc:docMk/>
            <pc:sldMk cId="889359840" sldId="278"/>
            <ac:spMk id="18" creationId="{6BCCFDA5-082F-43C7-A168-B88530A2783C}"/>
          </ac:spMkLst>
        </pc:spChg>
        <pc:spChg chg="mod">
          <ac:chgData name="HongJae Hyoung" userId="436d5978-7279-4c9a-8cb0-2d2ecae3905b" providerId="ADAL" clId="{08EC5F0E-F206-45D8-9C9E-45318131FD04}" dt="2020-06-22T16:22:19.810" v="7290" actId="1076"/>
          <ac:spMkLst>
            <pc:docMk/>
            <pc:sldMk cId="889359840" sldId="278"/>
            <ac:spMk id="45" creationId="{9094F6AF-CB24-4E67-8000-98368B0BB6EB}"/>
          </ac:spMkLst>
        </pc:spChg>
        <pc:picChg chg="add mod">
          <ac:chgData name="HongJae Hyoung" userId="436d5978-7279-4c9a-8cb0-2d2ecae3905b" providerId="ADAL" clId="{08EC5F0E-F206-45D8-9C9E-45318131FD04}" dt="2020-06-22T16:22:19.810" v="7290" actId="1076"/>
          <ac:picMkLst>
            <pc:docMk/>
            <pc:sldMk cId="889359840" sldId="278"/>
            <ac:picMk id="3" creationId="{71E4837F-9C86-46B6-B298-DB2A4FB6E65E}"/>
          </ac:picMkLst>
        </pc:picChg>
        <pc:picChg chg="add mod">
          <ac:chgData name="HongJae Hyoung" userId="436d5978-7279-4c9a-8cb0-2d2ecae3905b" providerId="ADAL" clId="{08EC5F0E-F206-45D8-9C9E-45318131FD04}" dt="2020-06-22T16:25:23.923" v="7406" actId="1076"/>
          <ac:picMkLst>
            <pc:docMk/>
            <pc:sldMk cId="889359840" sldId="278"/>
            <ac:picMk id="6" creationId="{75A9E9DB-18D6-49CA-B847-E602D5DF64AF}"/>
          </ac:picMkLst>
        </pc:picChg>
        <pc:picChg chg="del">
          <ac:chgData name="HongJae Hyoung" userId="436d5978-7279-4c9a-8cb0-2d2ecae3905b" providerId="ADAL" clId="{08EC5F0E-F206-45D8-9C9E-45318131FD04}" dt="2020-06-22T16:21:30.307" v="7211" actId="478"/>
          <ac:picMkLst>
            <pc:docMk/>
            <pc:sldMk cId="889359840" sldId="278"/>
            <ac:picMk id="9" creationId="{3E0A5574-E1C6-4DAD-A6BC-CAC81515ED3D}"/>
          </ac:picMkLst>
        </pc:picChg>
        <pc:picChg chg="del mod">
          <ac:chgData name="HongJae Hyoung" userId="436d5978-7279-4c9a-8cb0-2d2ecae3905b" providerId="ADAL" clId="{08EC5F0E-F206-45D8-9C9E-45318131FD04}" dt="2020-06-22T16:24:46.989" v="7385" actId="478"/>
          <ac:picMkLst>
            <pc:docMk/>
            <pc:sldMk cId="889359840" sldId="278"/>
            <ac:picMk id="44" creationId="{D096DD3D-2272-4BAE-9245-8C61739E3830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29:34.446" v="7529" actId="1038"/>
        <pc:sldMkLst>
          <pc:docMk/>
          <pc:sldMk cId="2267962667" sldId="279"/>
        </pc:sldMkLst>
        <pc:spChg chg="mod">
          <ac:chgData name="HongJae Hyoung" userId="436d5978-7279-4c9a-8cb0-2d2ecae3905b" providerId="ADAL" clId="{08EC5F0E-F206-45D8-9C9E-45318131FD04}" dt="2020-06-22T16:26:32.538" v="7457" actId="20577"/>
          <ac:spMkLst>
            <pc:docMk/>
            <pc:sldMk cId="2267962667" sldId="279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6:27:04.264" v="7465" actId="114"/>
          <ac:spMkLst>
            <pc:docMk/>
            <pc:sldMk cId="2267962667" sldId="279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6:27:19.321" v="7466" actId="478"/>
          <ac:spMkLst>
            <pc:docMk/>
            <pc:sldMk cId="2267962667" sldId="279"/>
            <ac:spMk id="7" creationId="{88378523-8909-43B8-9988-6A19EE22680C}"/>
          </ac:spMkLst>
        </pc:spChg>
        <pc:spChg chg="del">
          <ac:chgData name="HongJae Hyoung" userId="436d5978-7279-4c9a-8cb0-2d2ecae3905b" providerId="ADAL" clId="{08EC5F0E-F206-45D8-9C9E-45318131FD04}" dt="2020-06-22T16:27:19.321" v="7466" actId="478"/>
          <ac:spMkLst>
            <pc:docMk/>
            <pc:sldMk cId="2267962667" sldId="279"/>
            <ac:spMk id="8" creationId="{EFE2C437-762F-425A-80A6-F2C1B70D0F8D}"/>
          </ac:spMkLst>
        </pc:spChg>
        <pc:spChg chg="add mod">
          <ac:chgData name="HongJae Hyoung" userId="436d5978-7279-4c9a-8cb0-2d2ecae3905b" providerId="ADAL" clId="{08EC5F0E-F206-45D8-9C9E-45318131FD04}" dt="2020-06-22T16:27:39.349" v="7476" actId="1076"/>
          <ac:spMkLst>
            <pc:docMk/>
            <pc:sldMk cId="2267962667" sldId="279"/>
            <ac:spMk id="10" creationId="{73B04B5D-E176-4FA1-8980-DAB4D4672917}"/>
          </ac:spMkLst>
        </pc:spChg>
        <pc:spChg chg="add mod">
          <ac:chgData name="HongJae Hyoung" userId="436d5978-7279-4c9a-8cb0-2d2ecae3905b" providerId="ADAL" clId="{08EC5F0E-F206-45D8-9C9E-45318131FD04}" dt="2020-06-22T16:29:12.427" v="7520" actId="1076"/>
          <ac:spMkLst>
            <pc:docMk/>
            <pc:sldMk cId="2267962667" sldId="279"/>
            <ac:spMk id="12" creationId="{070DDBBA-F237-4587-A40E-0FE1F176FE8B}"/>
          </ac:spMkLst>
        </pc:spChg>
        <pc:spChg chg="add mod">
          <ac:chgData name="HongJae Hyoung" userId="436d5978-7279-4c9a-8cb0-2d2ecae3905b" providerId="ADAL" clId="{08EC5F0E-F206-45D8-9C9E-45318131FD04}" dt="2020-06-22T16:29:15.093" v="7521" actId="1076"/>
          <ac:spMkLst>
            <pc:docMk/>
            <pc:sldMk cId="2267962667" sldId="279"/>
            <ac:spMk id="13" creationId="{1296C69C-A371-4BCF-9224-69BE457C6CAE}"/>
          </ac:spMkLst>
        </pc:spChg>
        <pc:spChg chg="add mod">
          <ac:chgData name="HongJae Hyoung" userId="436d5978-7279-4c9a-8cb0-2d2ecae3905b" providerId="ADAL" clId="{08EC5F0E-F206-45D8-9C9E-45318131FD04}" dt="2020-06-22T16:29:16.662" v="7522" actId="571"/>
          <ac:spMkLst>
            <pc:docMk/>
            <pc:sldMk cId="2267962667" sldId="279"/>
            <ac:spMk id="16" creationId="{96D3177B-58ED-4A60-9945-CF62EDD400F4}"/>
          </ac:spMkLst>
        </pc:spChg>
        <pc:spChg chg="del">
          <ac:chgData name="HongJae Hyoung" userId="436d5978-7279-4c9a-8cb0-2d2ecae3905b" providerId="ADAL" clId="{08EC5F0E-F206-45D8-9C9E-45318131FD04}" dt="2020-06-22T16:27:19.321" v="7466" actId="478"/>
          <ac:spMkLst>
            <pc:docMk/>
            <pc:sldMk cId="2267962667" sldId="279"/>
            <ac:spMk id="18" creationId="{6BCCFDA5-082F-43C7-A168-B88530A2783C}"/>
          </ac:spMkLst>
        </pc:spChg>
        <pc:spChg chg="del">
          <ac:chgData name="HongJae Hyoung" userId="436d5978-7279-4c9a-8cb0-2d2ecae3905b" providerId="ADAL" clId="{08EC5F0E-F206-45D8-9C9E-45318131FD04}" dt="2020-06-22T16:27:19.321" v="7466" actId="478"/>
          <ac:spMkLst>
            <pc:docMk/>
            <pc:sldMk cId="2267962667" sldId="279"/>
            <ac:spMk id="45" creationId="{9094F6AF-CB24-4E67-8000-98368B0BB6EB}"/>
          </ac:spMkLst>
        </pc:spChg>
        <pc:picChg chg="del">
          <ac:chgData name="HongJae Hyoung" userId="436d5978-7279-4c9a-8cb0-2d2ecae3905b" providerId="ADAL" clId="{08EC5F0E-F206-45D8-9C9E-45318131FD04}" dt="2020-06-22T16:27:19.321" v="7466" actId="478"/>
          <ac:picMkLst>
            <pc:docMk/>
            <pc:sldMk cId="2267962667" sldId="279"/>
            <ac:picMk id="3" creationId="{71E4837F-9C86-46B6-B298-DB2A4FB6E65E}"/>
          </ac:picMkLst>
        </pc:picChg>
        <pc:picChg chg="del">
          <ac:chgData name="HongJae Hyoung" userId="436d5978-7279-4c9a-8cb0-2d2ecae3905b" providerId="ADAL" clId="{08EC5F0E-F206-45D8-9C9E-45318131FD04}" dt="2020-06-22T16:27:19.321" v="7466" actId="478"/>
          <ac:picMkLst>
            <pc:docMk/>
            <pc:sldMk cId="2267962667" sldId="279"/>
            <ac:picMk id="6" creationId="{75A9E9DB-18D6-49CA-B847-E602D5DF64AF}"/>
          </ac:picMkLst>
        </pc:picChg>
        <pc:picChg chg="add mod">
          <ac:chgData name="HongJae Hyoung" userId="436d5978-7279-4c9a-8cb0-2d2ecae3905b" providerId="ADAL" clId="{08EC5F0E-F206-45D8-9C9E-45318131FD04}" dt="2020-06-22T16:27:32.354" v="7468" actId="1076"/>
          <ac:picMkLst>
            <pc:docMk/>
            <pc:sldMk cId="2267962667" sldId="279"/>
            <ac:picMk id="9" creationId="{2D11C828-BF0C-4595-8BD7-0F9072A62783}"/>
          </ac:picMkLst>
        </pc:picChg>
        <pc:picChg chg="add mod ord">
          <ac:chgData name="HongJae Hyoung" userId="436d5978-7279-4c9a-8cb0-2d2ecae3905b" providerId="ADAL" clId="{08EC5F0E-F206-45D8-9C9E-45318131FD04}" dt="2020-06-22T16:28:26.079" v="7484" actId="1076"/>
          <ac:picMkLst>
            <pc:docMk/>
            <pc:sldMk cId="2267962667" sldId="279"/>
            <ac:picMk id="11" creationId="{6F48F3BD-6125-496D-A59A-D1F784BE1F17}"/>
          </ac:picMkLst>
        </pc:picChg>
        <pc:picChg chg="add mod">
          <ac:chgData name="HongJae Hyoung" userId="436d5978-7279-4c9a-8cb0-2d2ecae3905b" providerId="ADAL" clId="{08EC5F0E-F206-45D8-9C9E-45318131FD04}" dt="2020-06-22T16:29:34.446" v="7529" actId="1038"/>
          <ac:picMkLst>
            <pc:docMk/>
            <pc:sldMk cId="2267962667" sldId="279"/>
            <ac:picMk id="14" creationId="{539C5351-FE26-4349-A215-E79DA46E8339}"/>
          </ac:picMkLst>
        </pc:picChg>
      </pc:sldChg>
      <pc:sldChg chg="addSp delSp modSp add ord">
        <pc:chgData name="HongJae Hyoung" userId="436d5978-7279-4c9a-8cb0-2d2ecae3905b" providerId="ADAL" clId="{08EC5F0E-F206-45D8-9C9E-45318131FD04}" dt="2020-06-22T16:33:57.708" v="7786" actId="1076"/>
        <pc:sldMkLst>
          <pc:docMk/>
          <pc:sldMk cId="3857612202" sldId="280"/>
        </pc:sldMkLst>
        <pc:spChg chg="mod">
          <ac:chgData name="HongJae Hyoung" userId="436d5978-7279-4c9a-8cb0-2d2ecae3905b" providerId="ADAL" clId="{08EC5F0E-F206-45D8-9C9E-45318131FD04}" dt="2020-06-22T16:30:24.607" v="7576" actId="1076"/>
          <ac:spMkLst>
            <pc:docMk/>
            <pc:sldMk cId="3857612202" sldId="280"/>
            <ac:spMk id="2" creationId="{31449668-BABE-429A-B21C-0A0F48BC8EF9}"/>
          </ac:spMkLst>
        </pc:spChg>
        <pc:spChg chg="mod">
          <ac:chgData name="HongJae Hyoung" userId="436d5978-7279-4c9a-8cb0-2d2ecae3905b" providerId="ADAL" clId="{08EC5F0E-F206-45D8-9C9E-45318131FD04}" dt="2020-06-22T16:30:30.658" v="7597" actId="20577"/>
          <ac:spMkLst>
            <pc:docMk/>
            <pc:sldMk cId="3857612202" sldId="280"/>
            <ac:spMk id="5" creationId="{53595A20-E70F-42AC-9CEB-C953813D9096}"/>
          </ac:spMkLst>
        </pc:spChg>
        <pc:spChg chg="del">
          <ac:chgData name="HongJae Hyoung" userId="436d5978-7279-4c9a-8cb0-2d2ecae3905b" providerId="ADAL" clId="{08EC5F0E-F206-45D8-9C9E-45318131FD04}" dt="2020-06-22T16:30:36.885" v="7598" actId="478"/>
          <ac:spMkLst>
            <pc:docMk/>
            <pc:sldMk cId="3857612202" sldId="280"/>
            <ac:spMk id="7" creationId="{88378523-8909-43B8-9988-6A19EE22680C}"/>
          </ac:spMkLst>
        </pc:spChg>
        <pc:spChg chg="del">
          <ac:chgData name="HongJae Hyoung" userId="436d5978-7279-4c9a-8cb0-2d2ecae3905b" providerId="ADAL" clId="{08EC5F0E-F206-45D8-9C9E-45318131FD04}" dt="2020-06-22T16:30:36.885" v="7598" actId="478"/>
          <ac:spMkLst>
            <pc:docMk/>
            <pc:sldMk cId="3857612202" sldId="280"/>
            <ac:spMk id="8" creationId="{EFE2C437-762F-425A-80A6-F2C1B70D0F8D}"/>
          </ac:spMkLst>
        </pc:spChg>
        <pc:spChg chg="add mod">
          <ac:chgData name="HongJae Hyoung" userId="436d5978-7279-4c9a-8cb0-2d2ecae3905b" providerId="ADAL" clId="{08EC5F0E-F206-45D8-9C9E-45318131FD04}" dt="2020-06-22T16:30:53.636" v="7630" actId="20577"/>
          <ac:spMkLst>
            <pc:docMk/>
            <pc:sldMk cId="3857612202" sldId="280"/>
            <ac:spMk id="9" creationId="{1246004D-D5C5-473E-A3C0-1863BAF63544}"/>
          </ac:spMkLst>
        </pc:spChg>
        <pc:spChg chg="add mod">
          <ac:chgData name="HongJae Hyoung" userId="436d5978-7279-4c9a-8cb0-2d2ecae3905b" providerId="ADAL" clId="{08EC5F0E-F206-45D8-9C9E-45318131FD04}" dt="2020-06-22T16:32:41.128" v="7759" actId="1076"/>
          <ac:spMkLst>
            <pc:docMk/>
            <pc:sldMk cId="3857612202" sldId="280"/>
            <ac:spMk id="11" creationId="{9299A9AC-B319-4342-85FA-A6A388A8FD0D}"/>
          </ac:spMkLst>
        </pc:spChg>
        <pc:spChg chg="add mod">
          <ac:chgData name="HongJae Hyoung" userId="436d5978-7279-4c9a-8cb0-2d2ecae3905b" providerId="ADAL" clId="{08EC5F0E-F206-45D8-9C9E-45318131FD04}" dt="2020-06-22T16:33:28.872" v="7782" actId="1076"/>
          <ac:spMkLst>
            <pc:docMk/>
            <pc:sldMk cId="3857612202" sldId="280"/>
            <ac:spMk id="13" creationId="{890994FF-5C79-46D0-A49C-A9A485A0548F}"/>
          </ac:spMkLst>
        </pc:spChg>
        <pc:spChg chg="add mod">
          <ac:chgData name="HongJae Hyoung" userId="436d5978-7279-4c9a-8cb0-2d2ecae3905b" providerId="ADAL" clId="{08EC5F0E-F206-45D8-9C9E-45318131FD04}" dt="2020-06-22T16:33:17.206" v="7769" actId="1076"/>
          <ac:spMkLst>
            <pc:docMk/>
            <pc:sldMk cId="3857612202" sldId="280"/>
            <ac:spMk id="14" creationId="{77803C66-5060-4870-9088-5CC34D4DF3E5}"/>
          </ac:spMkLst>
        </pc:spChg>
        <pc:spChg chg="add mod">
          <ac:chgData name="HongJae Hyoung" userId="436d5978-7279-4c9a-8cb0-2d2ecae3905b" providerId="ADAL" clId="{08EC5F0E-F206-45D8-9C9E-45318131FD04}" dt="2020-06-22T16:33:43.176" v="7783" actId="571"/>
          <ac:spMkLst>
            <pc:docMk/>
            <pc:sldMk cId="3857612202" sldId="280"/>
            <ac:spMk id="17" creationId="{EEBD6F81-00C2-4886-AB98-84DF0B76DF76}"/>
          </ac:spMkLst>
        </pc:spChg>
        <pc:spChg chg="del">
          <ac:chgData name="HongJae Hyoung" userId="436d5978-7279-4c9a-8cb0-2d2ecae3905b" providerId="ADAL" clId="{08EC5F0E-F206-45D8-9C9E-45318131FD04}" dt="2020-06-22T16:30:36.885" v="7598" actId="478"/>
          <ac:spMkLst>
            <pc:docMk/>
            <pc:sldMk cId="3857612202" sldId="280"/>
            <ac:spMk id="18" creationId="{6BCCFDA5-082F-43C7-A168-B88530A2783C}"/>
          </ac:spMkLst>
        </pc:spChg>
        <pc:spChg chg="del">
          <ac:chgData name="HongJae Hyoung" userId="436d5978-7279-4c9a-8cb0-2d2ecae3905b" providerId="ADAL" clId="{08EC5F0E-F206-45D8-9C9E-45318131FD04}" dt="2020-06-22T16:30:36.885" v="7598" actId="478"/>
          <ac:spMkLst>
            <pc:docMk/>
            <pc:sldMk cId="3857612202" sldId="280"/>
            <ac:spMk id="45" creationId="{9094F6AF-CB24-4E67-8000-98368B0BB6EB}"/>
          </ac:spMkLst>
        </pc:spChg>
        <pc:picChg chg="del">
          <ac:chgData name="HongJae Hyoung" userId="436d5978-7279-4c9a-8cb0-2d2ecae3905b" providerId="ADAL" clId="{08EC5F0E-F206-45D8-9C9E-45318131FD04}" dt="2020-06-22T16:30:36.885" v="7598" actId="478"/>
          <ac:picMkLst>
            <pc:docMk/>
            <pc:sldMk cId="3857612202" sldId="280"/>
            <ac:picMk id="3" creationId="{71E4837F-9C86-46B6-B298-DB2A4FB6E65E}"/>
          </ac:picMkLst>
        </pc:picChg>
        <pc:picChg chg="del">
          <ac:chgData name="HongJae Hyoung" userId="436d5978-7279-4c9a-8cb0-2d2ecae3905b" providerId="ADAL" clId="{08EC5F0E-F206-45D8-9C9E-45318131FD04}" dt="2020-06-22T16:30:36.885" v="7598" actId="478"/>
          <ac:picMkLst>
            <pc:docMk/>
            <pc:sldMk cId="3857612202" sldId="280"/>
            <ac:picMk id="6" creationId="{75A9E9DB-18D6-49CA-B847-E602D5DF64AF}"/>
          </ac:picMkLst>
        </pc:picChg>
        <pc:picChg chg="add mod">
          <ac:chgData name="HongJae Hyoung" userId="436d5978-7279-4c9a-8cb0-2d2ecae3905b" providerId="ADAL" clId="{08EC5F0E-F206-45D8-9C9E-45318131FD04}" dt="2020-06-22T16:31:12.485" v="7633" actId="1076"/>
          <ac:picMkLst>
            <pc:docMk/>
            <pc:sldMk cId="3857612202" sldId="280"/>
            <ac:picMk id="10" creationId="{E4AA6FED-1434-44C2-8079-E43CFB89E727}"/>
          </ac:picMkLst>
        </pc:picChg>
        <pc:picChg chg="add mod ord">
          <ac:chgData name="HongJae Hyoung" userId="436d5978-7279-4c9a-8cb0-2d2ecae3905b" providerId="ADAL" clId="{08EC5F0E-F206-45D8-9C9E-45318131FD04}" dt="2020-06-22T16:33:09.348" v="7767" actId="1076"/>
          <ac:picMkLst>
            <pc:docMk/>
            <pc:sldMk cId="3857612202" sldId="280"/>
            <ac:picMk id="12" creationId="{6184818F-3585-43DC-B51D-8506598094C1}"/>
          </ac:picMkLst>
        </pc:picChg>
        <pc:picChg chg="add mod">
          <ac:chgData name="HongJae Hyoung" userId="436d5978-7279-4c9a-8cb0-2d2ecae3905b" providerId="ADAL" clId="{08EC5F0E-F206-45D8-9C9E-45318131FD04}" dt="2020-06-22T16:33:57.708" v="7786" actId="1076"/>
          <ac:picMkLst>
            <pc:docMk/>
            <pc:sldMk cId="3857612202" sldId="280"/>
            <ac:picMk id="15" creationId="{26CC225F-8BFD-47A7-B181-A2877CA71BC5}"/>
          </ac:picMkLst>
        </pc:picChg>
      </pc:sldChg>
      <pc:sldChg chg="addSp delSp modSp add">
        <pc:chgData name="HongJae Hyoung" userId="436d5978-7279-4c9a-8cb0-2d2ecae3905b" providerId="ADAL" clId="{08EC5F0E-F206-45D8-9C9E-45318131FD04}" dt="2020-06-22T16:35:31.746" v="7806" actId="571"/>
        <pc:sldMkLst>
          <pc:docMk/>
          <pc:sldMk cId="2103450208" sldId="281"/>
        </pc:sldMkLst>
        <pc:spChg chg="del">
          <ac:chgData name="HongJae Hyoung" userId="436d5978-7279-4c9a-8cb0-2d2ecae3905b" providerId="ADAL" clId="{08EC5F0E-F206-45D8-9C9E-45318131FD04}" dt="2020-06-22T16:34:27.478" v="7790" actId="478"/>
          <ac:spMkLst>
            <pc:docMk/>
            <pc:sldMk cId="2103450208" sldId="281"/>
            <ac:spMk id="9" creationId="{1246004D-D5C5-473E-A3C0-1863BAF63544}"/>
          </ac:spMkLst>
        </pc:spChg>
        <pc:spChg chg="del">
          <ac:chgData name="HongJae Hyoung" userId="436d5978-7279-4c9a-8cb0-2d2ecae3905b" providerId="ADAL" clId="{08EC5F0E-F206-45D8-9C9E-45318131FD04}" dt="2020-06-22T16:34:26.287" v="7789" actId="478"/>
          <ac:spMkLst>
            <pc:docMk/>
            <pc:sldMk cId="2103450208" sldId="281"/>
            <ac:spMk id="11" creationId="{9299A9AC-B319-4342-85FA-A6A388A8FD0D}"/>
          </ac:spMkLst>
        </pc:spChg>
        <pc:spChg chg="del">
          <ac:chgData name="HongJae Hyoung" userId="436d5978-7279-4c9a-8cb0-2d2ecae3905b" providerId="ADAL" clId="{08EC5F0E-F206-45D8-9C9E-45318131FD04}" dt="2020-06-22T16:34:33.033" v="7792" actId="478"/>
          <ac:spMkLst>
            <pc:docMk/>
            <pc:sldMk cId="2103450208" sldId="281"/>
            <ac:spMk id="13" creationId="{890994FF-5C79-46D0-A49C-A9A485A0548F}"/>
          </ac:spMkLst>
        </pc:spChg>
        <pc:spChg chg="del">
          <ac:chgData name="HongJae Hyoung" userId="436d5978-7279-4c9a-8cb0-2d2ecae3905b" providerId="ADAL" clId="{08EC5F0E-F206-45D8-9C9E-45318131FD04}" dt="2020-06-22T16:34:33.033" v="7792" actId="478"/>
          <ac:spMkLst>
            <pc:docMk/>
            <pc:sldMk cId="2103450208" sldId="281"/>
            <ac:spMk id="14" creationId="{77803C66-5060-4870-9088-5CC34D4DF3E5}"/>
          </ac:spMkLst>
        </pc:spChg>
        <pc:spChg chg="add mod">
          <ac:chgData name="HongJae Hyoung" userId="436d5978-7279-4c9a-8cb0-2d2ecae3905b" providerId="ADAL" clId="{08EC5F0E-F206-45D8-9C9E-45318131FD04}" dt="2020-06-22T16:35:31.746" v="7806" actId="571"/>
          <ac:spMkLst>
            <pc:docMk/>
            <pc:sldMk cId="2103450208" sldId="281"/>
            <ac:spMk id="16" creationId="{776EBE93-1B2A-4EBD-A48D-AC8D6E68BED6}"/>
          </ac:spMkLst>
        </pc:spChg>
        <pc:spChg chg="mod">
          <ac:chgData name="HongJae Hyoung" userId="436d5978-7279-4c9a-8cb0-2d2ecae3905b" providerId="ADAL" clId="{08EC5F0E-F206-45D8-9C9E-45318131FD04}" dt="2020-06-22T16:34:36.406" v="7794" actId="1076"/>
          <ac:spMkLst>
            <pc:docMk/>
            <pc:sldMk cId="2103450208" sldId="281"/>
            <ac:spMk id="17" creationId="{EEBD6F81-00C2-4886-AB98-84DF0B76DF76}"/>
          </ac:spMkLst>
        </pc:spChg>
        <pc:picChg chg="add mod">
          <ac:chgData name="HongJae Hyoung" userId="436d5978-7279-4c9a-8cb0-2d2ecae3905b" providerId="ADAL" clId="{08EC5F0E-F206-45D8-9C9E-45318131FD04}" dt="2020-06-22T16:35:27.760" v="7805" actId="1076"/>
          <ac:picMkLst>
            <pc:docMk/>
            <pc:sldMk cId="2103450208" sldId="281"/>
            <ac:picMk id="3" creationId="{CD924EE0-4843-4986-BE55-99A06898AEA4}"/>
          </ac:picMkLst>
        </pc:picChg>
        <pc:picChg chg="add mod">
          <ac:chgData name="HongJae Hyoung" userId="436d5978-7279-4c9a-8cb0-2d2ecae3905b" providerId="ADAL" clId="{08EC5F0E-F206-45D8-9C9E-45318131FD04}" dt="2020-06-22T16:35:27.760" v="7805" actId="1076"/>
          <ac:picMkLst>
            <pc:docMk/>
            <pc:sldMk cId="2103450208" sldId="281"/>
            <ac:picMk id="6" creationId="{1CED5BA1-B916-43E8-B809-3CB11EF4DA58}"/>
          </ac:picMkLst>
        </pc:picChg>
        <pc:picChg chg="add mod">
          <ac:chgData name="HongJae Hyoung" userId="436d5978-7279-4c9a-8cb0-2d2ecae3905b" providerId="ADAL" clId="{08EC5F0E-F206-45D8-9C9E-45318131FD04}" dt="2020-06-22T16:35:25.505" v="7804" actId="1076"/>
          <ac:picMkLst>
            <pc:docMk/>
            <pc:sldMk cId="2103450208" sldId="281"/>
            <ac:picMk id="7" creationId="{D8B83B80-024A-4CDD-8B3C-B27DB2F23D97}"/>
          </ac:picMkLst>
        </pc:picChg>
        <pc:picChg chg="mod">
          <ac:chgData name="HongJae Hyoung" userId="436d5978-7279-4c9a-8cb0-2d2ecae3905b" providerId="ADAL" clId="{08EC5F0E-F206-45D8-9C9E-45318131FD04}" dt="2020-06-22T16:34:29.530" v="7791" actId="1076"/>
          <ac:picMkLst>
            <pc:docMk/>
            <pc:sldMk cId="2103450208" sldId="281"/>
            <ac:picMk id="10" creationId="{E4AA6FED-1434-44C2-8079-E43CFB89E727}"/>
          </ac:picMkLst>
        </pc:picChg>
        <pc:picChg chg="del mod">
          <ac:chgData name="HongJae Hyoung" userId="436d5978-7279-4c9a-8cb0-2d2ecae3905b" providerId="ADAL" clId="{08EC5F0E-F206-45D8-9C9E-45318131FD04}" dt="2020-06-22T16:34:33.033" v="7792" actId="478"/>
          <ac:picMkLst>
            <pc:docMk/>
            <pc:sldMk cId="2103450208" sldId="281"/>
            <ac:picMk id="12" creationId="{6184818F-3585-43DC-B51D-8506598094C1}"/>
          </ac:picMkLst>
        </pc:picChg>
        <pc:picChg chg="mod">
          <ac:chgData name="HongJae Hyoung" userId="436d5978-7279-4c9a-8cb0-2d2ecae3905b" providerId="ADAL" clId="{08EC5F0E-F206-45D8-9C9E-45318131FD04}" dt="2020-06-22T16:34:36.406" v="7794" actId="1076"/>
          <ac:picMkLst>
            <pc:docMk/>
            <pc:sldMk cId="2103450208" sldId="281"/>
            <ac:picMk id="15" creationId="{26CC225F-8BFD-47A7-B181-A2877CA71B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9AE0-81FE-4F23-AB71-EA5FCA3B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2975E-F6E4-4780-9E60-3FDEEC71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CE105-2478-425D-BE73-BD43CA22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8A833-192D-4F80-AE67-055B7023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2A07B-0BD7-42AC-871C-6670AE9F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6C812-ECF8-453A-9C9F-88B6535E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547DF-84BD-422F-AD8B-930A24BD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F1754-1B77-49F3-B7E0-C304BCF4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93EE6-ECA3-4971-B88C-C0BE1928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5E090-D556-4F71-A7AD-B6295A66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8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2B5AF2-A198-403F-8CF2-11D798C94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6A2CD-8FA8-4553-B847-6D7AD66F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6E559-5DBD-41EB-B2CC-21EDAB06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921E7-7848-4202-9B3E-D971FF96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7BCBA-D248-4433-8B3E-A9F474C0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3B6B-6806-4094-9116-F343EF32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3230A-B235-4415-AAFB-075ABD2A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1299-CAC7-4C11-B53F-5F981DF9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DC63-7105-415F-9A1F-B991FA4F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3AEE6-3DBF-4FA4-9550-2853151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7381D-90DB-4550-87BD-BE7CB808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B575F-2BAD-4165-8AF3-65B6C5C4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84C4B-6322-4300-BA06-C5BE4499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E127F-E5ED-4825-A9A4-3F610C46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03516-3E7B-4614-82E1-6B7E1EF0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EB533-EBB6-4DD4-AACB-81270058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66187-CC88-443E-9105-197B50A9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7680D-3EF3-4166-8243-3DA16473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5E002-6866-4F1E-BADA-ACCF78A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52F58-3750-4EEB-AC61-A3B64CB9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33092-CF64-4A30-946F-B8497262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9FD1D-4618-4CA8-B7DE-90D5C67E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8BBA2-96DB-413F-AE7B-0651A6D1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CAA27-AB66-4192-B50E-E6773772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1CEA1-715E-402A-B528-C3B342E55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0F9BB-79BF-4EE9-BBB5-FF5EA5E06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1169-83FB-4B20-817E-65431C16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A8B5D-7F92-4139-8C98-029E3FC1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5CDB6-3162-46F8-B0BA-5143387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FC446-2EBA-4AF6-AC2D-5D898017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5CBEA-70C7-4F3F-A6FA-5A96AD6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CEBA2-DDAC-40FB-8E77-AE049DA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8339A-0413-4C47-B949-95E92405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E2B80-3BCF-452C-9FB9-0390440B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E996BB-E24D-4C8C-BB17-45D5DEA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52E7E2-C916-4731-A187-22662BE0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F933B-34CF-4E46-86F8-5CFB4888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C1FC5-894C-4B33-B21A-65695962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16011-972F-4534-929B-53217589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010A6-0E25-4FB7-B257-15917CAB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C4ECA-6234-4404-B432-D6CDD77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DAB9C-908C-49F1-9752-7806FC9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F76D-04DE-441F-8F6D-52F30295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671CD8-7159-455D-8FD1-40E98F539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A62A0-5FAA-4E2D-8F3A-3EE27D90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2558D-C347-4CD9-9A96-126A6D76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5930A-320B-44E2-A0F0-5649296C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EAC8-08B0-495B-8E1A-FFDB6E4E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461A4-2E5B-4A5D-AB71-F26DE82B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485A0-D23E-438E-9DBD-CCD5E8FE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C54C-6C82-4EE6-836B-7D0DCBF5D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C69B-5939-4170-AF62-6483F3AADE7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084A1-AD21-4C46-8492-DA77CDA4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38DC-A189-4B61-AF04-7DC7B4DD2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B499-A7A1-4D8A-B768-845935D3F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6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6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4.png"/><Relationship Id="rId7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10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3.png"/><Relationship Id="rId4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3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3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33.png"/><Relationship Id="rId9" Type="http://schemas.openxmlformats.org/officeDocument/2006/relationships/image" Target="../media/image1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80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C7C1-B422-4989-A0C8-BED5D61C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Introduction to Generalized Linear Models (GLM)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58E68-D298-4570-AB67-503298BAE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658"/>
            <a:ext cx="9144000" cy="1655762"/>
          </a:xfrm>
        </p:spPr>
        <p:txBody>
          <a:bodyPr/>
          <a:lstStyle/>
          <a:p>
            <a:r>
              <a:rPr lang="en-US" altLang="ko-KR" dirty="0" err="1"/>
              <a:t>Jaehyoung</a:t>
            </a:r>
            <a:r>
              <a:rPr lang="en-US" altLang="ko-KR" dirty="0"/>
              <a:t>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20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3C36-CFE0-49A6-8AA7-366C1B47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Example : </a:t>
            </a:r>
            <a:r>
              <a:rPr lang="en-US" altLang="ko-KR" sz="2800" b="1" dirty="0" err="1"/>
              <a:t>Probit</a:t>
            </a:r>
            <a:r>
              <a:rPr lang="en-US" altLang="ko-KR" sz="2800" b="1" dirty="0"/>
              <a:t> and invers </a:t>
            </a:r>
            <a:r>
              <a:rPr lang="en-US" altLang="ko-KR" sz="2800" b="1" dirty="0" err="1"/>
              <a:t>cdf</a:t>
            </a:r>
            <a:r>
              <a:rPr lang="en-US" altLang="ko-KR" sz="2800" b="1" dirty="0"/>
              <a:t> Link functions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20DC5-1630-4BDD-A9BF-CCB9CB12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657"/>
            <a:ext cx="4480611" cy="3922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3F489-E17C-4FAA-90FC-44877FBDF687}"/>
                  </a:ext>
                </a:extLst>
              </p:cNvPr>
              <p:cNvSpPr txBox="1"/>
              <p:nvPr/>
            </p:nvSpPr>
            <p:spPr>
              <a:xfrm>
                <a:off x="6791132" y="1800813"/>
                <a:ext cx="390019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standard </a:t>
                </a:r>
                <a:r>
                  <a:rPr lang="en-US" altLang="ko-KR" dirty="0" err="1"/>
                  <a:t>cdf</a:t>
                </a:r>
                <a:r>
                  <a:rPr lang="en-US" altLang="ko-KR" dirty="0"/>
                  <a:t> of the class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3F489-E17C-4FAA-90FC-44877FBD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132" y="1800813"/>
                <a:ext cx="3900195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A268CA8F-9D8F-4B3E-9314-494DCF567C54}"/>
              </a:ext>
            </a:extLst>
          </p:cNvPr>
          <p:cNvSpPr/>
          <p:nvPr/>
        </p:nvSpPr>
        <p:spPr>
          <a:xfrm>
            <a:off x="6662059" y="1679219"/>
            <a:ext cx="4413379" cy="2039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E568F-31D6-4EC0-9CCF-FE3A9E921368}"/>
                  </a:ext>
                </a:extLst>
              </p:cNvPr>
              <p:cNvSpPr txBox="1"/>
              <p:nvPr/>
            </p:nvSpPr>
            <p:spPr>
              <a:xfrm>
                <a:off x="6568750" y="1321356"/>
                <a:ext cx="20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𝑷𝒓𝒐𝒃𝒊𝒕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E568F-31D6-4EC0-9CCF-FE3A9E921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50" y="1321356"/>
                <a:ext cx="2080727" cy="369332"/>
              </a:xfrm>
              <a:prstGeom prst="rect">
                <a:avLst/>
              </a:prstGeom>
              <a:blipFill>
                <a:blip r:embed="rId4"/>
                <a:stretch>
                  <a:fillRect l="-263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6980BB-957C-4D36-9F0C-33C6DDF51A5B}"/>
                  </a:ext>
                </a:extLst>
              </p:cNvPr>
              <p:cNvSpPr txBox="1"/>
              <p:nvPr/>
            </p:nvSpPr>
            <p:spPr>
              <a:xfrm>
                <a:off x="6830962" y="2540053"/>
                <a:ext cx="1910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6980BB-957C-4D36-9F0C-33C6DDF5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962" y="2540053"/>
                <a:ext cx="1910267" cy="276999"/>
              </a:xfrm>
              <a:prstGeom prst="rect">
                <a:avLst/>
              </a:prstGeom>
              <a:blipFill>
                <a:blip r:embed="rId5"/>
                <a:stretch>
                  <a:fillRect l="-639" r="-351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1320-2FDD-4FDC-8D3D-E922B70EDB73}"/>
                  </a:ext>
                </a:extLst>
              </p:cNvPr>
              <p:cNvSpPr txBox="1"/>
              <p:nvPr/>
            </p:nvSpPr>
            <p:spPr>
              <a:xfrm>
                <a:off x="7685299" y="3241120"/>
                <a:ext cx="211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1320-2FDD-4FDC-8D3D-E922B70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299" y="3241120"/>
                <a:ext cx="2111860" cy="276999"/>
              </a:xfrm>
              <a:prstGeom prst="rect">
                <a:avLst/>
              </a:prstGeom>
              <a:blipFill>
                <a:blip r:embed="rId6"/>
                <a:stretch>
                  <a:fillRect l="-1734" r="-2601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0EE7544-BFA8-4C7D-BC6A-0B32EE0BEDC9}"/>
              </a:ext>
            </a:extLst>
          </p:cNvPr>
          <p:cNvSpPr/>
          <p:nvPr/>
        </p:nvSpPr>
        <p:spPr>
          <a:xfrm>
            <a:off x="6854874" y="3241120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545495-838C-4CC5-9A16-13E3E16A4F72}"/>
                  </a:ext>
                </a:extLst>
              </p:cNvPr>
              <p:cNvSpPr txBox="1"/>
              <p:nvPr/>
            </p:nvSpPr>
            <p:spPr>
              <a:xfrm>
                <a:off x="6854874" y="4518686"/>
                <a:ext cx="248574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545495-838C-4CC5-9A16-13E3E16A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74" y="4518686"/>
                <a:ext cx="2485745" cy="576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499FD4-366A-4538-B78F-08934B06AED9}"/>
              </a:ext>
            </a:extLst>
          </p:cNvPr>
          <p:cNvSpPr/>
          <p:nvPr/>
        </p:nvSpPr>
        <p:spPr>
          <a:xfrm>
            <a:off x="6662059" y="4318549"/>
            <a:ext cx="4413379" cy="2390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33E79A-57E6-4CFE-AF2E-9233A154DD9B}"/>
                  </a:ext>
                </a:extLst>
              </p:cNvPr>
              <p:cNvSpPr txBox="1"/>
              <p:nvPr/>
            </p:nvSpPr>
            <p:spPr>
              <a:xfrm>
                <a:off x="6568749" y="3914421"/>
                <a:ext cx="2967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𝑳𝒐𝒈𝒊𝒔𝒕𝒊𝒄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𝒅𝒊𝒔𝒕𝒓𝒊𝒃𝒖𝒕𝒊𝒐𝒏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33E79A-57E6-4CFE-AF2E-9233A154D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49" y="3914421"/>
                <a:ext cx="2967137" cy="369332"/>
              </a:xfrm>
              <a:prstGeom prst="rect">
                <a:avLst/>
              </a:prstGeom>
              <a:blipFill>
                <a:blip r:embed="rId8"/>
                <a:stretch>
                  <a:fillRect l="-185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0935B6-C704-4BFB-92B2-3BC82AF0D451}"/>
                  </a:ext>
                </a:extLst>
              </p:cNvPr>
              <p:cNvSpPr/>
              <p:nvPr/>
            </p:nvSpPr>
            <p:spPr>
              <a:xfrm>
                <a:off x="9757136" y="4622400"/>
                <a:ext cx="90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0935B6-C704-4BFB-92B2-3BC82AF0D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136" y="4622400"/>
                <a:ext cx="901785" cy="369332"/>
              </a:xfrm>
              <a:prstGeom prst="rect">
                <a:avLst/>
              </a:prstGeom>
              <a:blipFill>
                <a:blip r:embed="rId9"/>
                <a:stretch>
                  <a:fillRect l="-6081" t="-8197" r="-540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381D7E8-7333-4CD6-9C64-FA028FD18C16}"/>
              </a:ext>
            </a:extLst>
          </p:cNvPr>
          <p:cNvSpPr/>
          <p:nvPr/>
        </p:nvSpPr>
        <p:spPr>
          <a:xfrm>
            <a:off x="6903067" y="558801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77D00-9B53-49EE-8AA8-6AF30FE44EFD}"/>
              </a:ext>
            </a:extLst>
          </p:cNvPr>
          <p:cNvSpPr txBox="1"/>
          <p:nvPr/>
        </p:nvSpPr>
        <p:spPr>
          <a:xfrm>
            <a:off x="6854874" y="5888854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530B97-65F7-4312-9EE6-EC9DD2CC4BA3}"/>
                  </a:ext>
                </a:extLst>
              </p:cNvPr>
              <p:cNvSpPr txBox="1"/>
              <p:nvPr/>
            </p:nvSpPr>
            <p:spPr>
              <a:xfrm>
                <a:off x="7656497" y="5423464"/>
                <a:ext cx="2773067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530B97-65F7-4312-9EE6-EC9DD2CC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97" y="5423464"/>
                <a:ext cx="2773067" cy="585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30D2EFD-FFC5-4B72-AD8F-76A516A319AE}"/>
                  </a:ext>
                </a:extLst>
              </p:cNvPr>
              <p:cNvSpPr/>
              <p:nvPr/>
            </p:nvSpPr>
            <p:spPr>
              <a:xfrm>
                <a:off x="7607526" y="6158368"/>
                <a:ext cx="3130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/>
                  <a:t>(</a:t>
                </a:r>
                <a:r>
                  <a:rPr lang="en-US" altLang="ko-KR" b="0" i="0" dirty="0">
                    <a:latin typeface="+mj-lt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&amp; dispersion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30D2EFD-FFC5-4B72-AD8F-76A516A31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526" y="6158368"/>
                <a:ext cx="3130985" cy="369332"/>
              </a:xfrm>
              <a:prstGeom prst="rect">
                <a:avLst/>
              </a:prstGeom>
              <a:blipFill>
                <a:blip r:embed="rId11"/>
                <a:stretch>
                  <a:fillRect l="-1751" t="-8197" r="-58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5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6D3C-08DD-45A2-B12D-D733D371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Example : Latent tolerance motivation for binary response models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95633-E2B5-4DE7-87F6-D343E8280A7C}"/>
              </a:ext>
            </a:extLst>
          </p:cNvPr>
          <p:cNvSpPr/>
          <p:nvPr/>
        </p:nvSpPr>
        <p:spPr>
          <a:xfrm>
            <a:off x="931510" y="2396443"/>
            <a:ext cx="10339870" cy="391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776039-8307-4A8B-A5D6-47159049D102}"/>
                  </a:ext>
                </a:extLst>
              </p:cNvPr>
              <p:cNvSpPr txBox="1"/>
              <p:nvPr/>
            </p:nvSpPr>
            <p:spPr>
              <a:xfrm>
                <a:off x="838200" y="1992315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𝑳𝒂𝒕𝒆𝒏𝒕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𝒕𝒐𝒍𝒆𝒓𝒂𝒏𝒄𝒆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𝒎𝒐𝒕𝒊𝒗𝒂𝒕𝒊𝒐𝒏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776039-8307-4A8B-A5D6-47159049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2315"/>
                <a:ext cx="3743131" cy="369332"/>
              </a:xfrm>
              <a:prstGeom prst="rect">
                <a:avLst/>
              </a:prstGeom>
              <a:blipFill>
                <a:blip r:embed="rId2"/>
                <a:stretch>
                  <a:fillRect l="-146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72FAB3-93EF-4360-ACC2-1F9D4BBB0316}"/>
              </a:ext>
            </a:extLst>
          </p:cNvPr>
          <p:cNvSpPr/>
          <p:nvPr/>
        </p:nvSpPr>
        <p:spPr>
          <a:xfrm>
            <a:off x="3355579" y="303153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E603C-335C-4A37-9553-2D8C62D37AD9}"/>
                  </a:ext>
                </a:extLst>
              </p:cNvPr>
              <p:cNvSpPr txBox="1"/>
              <p:nvPr/>
            </p:nvSpPr>
            <p:spPr>
              <a:xfrm>
                <a:off x="1208553" y="2586981"/>
                <a:ext cx="174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𝐷𝑜𝑠𝑎𝑔𝑒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8E603C-335C-4A37-9553-2D8C62D3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53" y="2586981"/>
                <a:ext cx="1745799" cy="276999"/>
              </a:xfrm>
              <a:prstGeom prst="rect">
                <a:avLst/>
              </a:prstGeom>
              <a:blipFill>
                <a:blip r:embed="rId3"/>
                <a:stretch>
                  <a:fillRect l="-697" r="-174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5AA835-361A-4C20-BA8E-3927DDEC6133}"/>
                  </a:ext>
                </a:extLst>
              </p:cNvPr>
              <p:cNvSpPr txBox="1"/>
              <p:nvPr/>
            </p:nvSpPr>
            <p:spPr>
              <a:xfrm>
                <a:off x="1208553" y="3003197"/>
                <a:ext cx="1481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5AA835-361A-4C20-BA8E-3927DDEC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53" y="3003197"/>
                <a:ext cx="1481175" cy="276999"/>
              </a:xfrm>
              <a:prstGeom prst="rect">
                <a:avLst/>
              </a:prstGeom>
              <a:blipFill>
                <a:blip r:embed="rId4"/>
                <a:stretch>
                  <a:fillRect l="-2058" r="-246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19A3D3-1DC8-46E4-88A9-81B29DB17D96}"/>
                  </a:ext>
                </a:extLst>
              </p:cNvPr>
              <p:cNvSpPr txBox="1"/>
              <p:nvPr/>
            </p:nvSpPr>
            <p:spPr>
              <a:xfrm>
                <a:off x="1208553" y="3454512"/>
                <a:ext cx="1338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19A3D3-1DC8-46E4-88A9-81B29DB17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53" y="3454512"/>
                <a:ext cx="1338059" cy="276999"/>
              </a:xfrm>
              <a:prstGeom prst="rect">
                <a:avLst/>
              </a:prstGeom>
              <a:blipFill>
                <a:blip r:embed="rId5"/>
                <a:stretch>
                  <a:fillRect l="-2273" r="-227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C7662-1135-43DE-B330-1144242A7430}"/>
                  </a:ext>
                </a:extLst>
              </p:cNvPr>
              <p:cNvSpPr txBox="1"/>
              <p:nvPr/>
            </p:nvSpPr>
            <p:spPr>
              <a:xfrm>
                <a:off x="4164605" y="3028856"/>
                <a:ext cx="1649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C7662-1135-43DE-B330-1144242A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05" y="3028856"/>
                <a:ext cx="1649554" cy="276999"/>
              </a:xfrm>
              <a:prstGeom prst="rect">
                <a:avLst/>
              </a:prstGeom>
              <a:blipFill>
                <a:blip r:embed="rId6"/>
                <a:stretch>
                  <a:fillRect l="-184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F0FD0C-F8B3-4738-8585-21EAFE0C89DF}"/>
                  </a:ext>
                </a:extLst>
              </p:cNvPr>
              <p:cNvSpPr txBox="1"/>
              <p:nvPr/>
            </p:nvSpPr>
            <p:spPr>
              <a:xfrm>
                <a:off x="1208553" y="4035820"/>
                <a:ext cx="2017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F0FD0C-F8B3-4738-8585-21EAFE0C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53" y="4035820"/>
                <a:ext cx="2017988" cy="276999"/>
              </a:xfrm>
              <a:prstGeom prst="rect">
                <a:avLst/>
              </a:prstGeom>
              <a:blipFill>
                <a:blip r:embed="rId7"/>
                <a:stretch>
                  <a:fillRect l="-6949" t="-28889" r="-4532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499948-0165-448E-B6F8-200AE02920C2}"/>
                  </a:ext>
                </a:extLst>
              </p:cNvPr>
              <p:cNvSpPr txBox="1"/>
              <p:nvPr/>
            </p:nvSpPr>
            <p:spPr>
              <a:xfrm>
                <a:off x="1853478" y="4572614"/>
                <a:ext cx="4410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499948-0165-448E-B6F8-200AE0292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78" y="4572614"/>
                <a:ext cx="4410695" cy="276999"/>
              </a:xfrm>
              <a:prstGeom prst="rect">
                <a:avLst/>
              </a:prstGeom>
              <a:blipFill>
                <a:blip r:embed="rId8"/>
                <a:stretch>
                  <a:fillRect r="-110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7E080ED-F39D-492C-8C7F-FD84CF83496A}"/>
              </a:ext>
            </a:extLst>
          </p:cNvPr>
          <p:cNvSpPr/>
          <p:nvPr/>
        </p:nvSpPr>
        <p:spPr>
          <a:xfrm>
            <a:off x="1208553" y="459126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06F10BC-0451-4EF3-BED2-F631003DEBAE}"/>
              </a:ext>
            </a:extLst>
          </p:cNvPr>
          <p:cNvSpPr/>
          <p:nvPr/>
        </p:nvSpPr>
        <p:spPr>
          <a:xfrm>
            <a:off x="1208553" y="523209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1D9A8B-721A-4E61-A609-598AE5E5855E}"/>
                  </a:ext>
                </a:extLst>
              </p:cNvPr>
              <p:cNvSpPr txBox="1"/>
              <p:nvPr/>
            </p:nvSpPr>
            <p:spPr>
              <a:xfrm>
                <a:off x="1853478" y="5133385"/>
                <a:ext cx="2516266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1D9A8B-721A-4E61-A609-598AE5E5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78" y="5133385"/>
                <a:ext cx="2516266" cy="474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9AB3DFA-7A6A-4C93-85DE-ABEA86D1FCFD}"/>
              </a:ext>
            </a:extLst>
          </p:cNvPr>
          <p:cNvSpPr/>
          <p:nvPr/>
        </p:nvSpPr>
        <p:spPr>
          <a:xfrm>
            <a:off x="1208553" y="586909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3785A3-D115-4E7C-9086-0D250EB10197}"/>
                  </a:ext>
                </a:extLst>
              </p:cNvPr>
              <p:cNvSpPr txBox="1"/>
              <p:nvPr/>
            </p:nvSpPr>
            <p:spPr>
              <a:xfrm>
                <a:off x="1853478" y="5869097"/>
                <a:ext cx="2193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3785A3-D115-4E7C-9086-0D250EB1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78" y="5869097"/>
                <a:ext cx="2193293" cy="276999"/>
              </a:xfrm>
              <a:prstGeom prst="rect">
                <a:avLst/>
              </a:prstGeom>
              <a:blipFill>
                <a:blip r:embed="rId10"/>
                <a:stretch>
                  <a:fillRect r="-55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7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Poisson Loglinear Models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92590"/>
            <a:ext cx="10339870" cy="474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𝑷𝒐𝒊𝒔𝒔𝒐𝒏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𝒍𝒐𝒈𝒍𝒊𝒏𝒆𝒂𝒓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blipFill>
                <a:blip r:embed="rId2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48A2E4-1ECF-4560-8942-DA4AE25EE79A}"/>
                  </a:ext>
                </a:extLst>
              </p:cNvPr>
              <p:cNvSpPr txBox="1"/>
              <p:nvPr/>
            </p:nvSpPr>
            <p:spPr>
              <a:xfrm>
                <a:off x="1049694" y="2159421"/>
                <a:ext cx="336957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48A2E4-1ECF-4560-8942-DA4AE25E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94" y="2159421"/>
                <a:ext cx="3369577" cy="298415"/>
              </a:xfrm>
              <a:prstGeom prst="rect">
                <a:avLst/>
              </a:prstGeom>
              <a:blipFill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B2D61-7809-49C6-A1BA-9059F746859F}"/>
                  </a:ext>
                </a:extLst>
              </p:cNvPr>
              <p:cNvSpPr txBox="1"/>
              <p:nvPr/>
            </p:nvSpPr>
            <p:spPr>
              <a:xfrm>
                <a:off x="1830351" y="2605087"/>
                <a:ext cx="5897319" cy="355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FB2D61-7809-49C6-A1BA-9059F746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351" y="2605087"/>
                <a:ext cx="5897319" cy="355290"/>
              </a:xfrm>
              <a:prstGeom prst="rect">
                <a:avLst/>
              </a:prstGeom>
              <a:blipFill>
                <a:blip r:embed="rId4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945864-2472-401F-8949-F356732911C4}"/>
              </a:ext>
            </a:extLst>
          </p:cNvPr>
          <p:cNvSpPr/>
          <p:nvPr/>
        </p:nvSpPr>
        <p:spPr>
          <a:xfrm>
            <a:off x="1167878" y="268209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D956A3-CEFB-463F-A735-A1E124817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35" y="3295777"/>
            <a:ext cx="5617607" cy="1600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E6442C-A8FD-40B4-B243-8726B5D943FF}"/>
              </a:ext>
            </a:extLst>
          </p:cNvPr>
          <p:cNvSpPr/>
          <p:nvPr/>
        </p:nvSpPr>
        <p:spPr>
          <a:xfrm>
            <a:off x="1900332" y="3615590"/>
            <a:ext cx="327545" cy="1274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CC693B-EECD-4080-ADAC-FF61DCC1239E}"/>
              </a:ext>
            </a:extLst>
          </p:cNvPr>
          <p:cNvSpPr/>
          <p:nvPr/>
        </p:nvSpPr>
        <p:spPr>
          <a:xfrm>
            <a:off x="2564946" y="3616877"/>
            <a:ext cx="327545" cy="1274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DBD604-7177-481D-9812-E09509B4B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534" y="3128252"/>
            <a:ext cx="3828846" cy="3505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685FBA-97ED-485A-AA60-0BC953D60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04" y="5231377"/>
            <a:ext cx="47434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Overdispersion for Poisson GLMs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92590"/>
            <a:ext cx="10339870" cy="474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𝑶𝒗𝒆𝒓𝒅𝒊𝒔𝒑𝒆𝒓𝒔𝒊𝒐𝒏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blipFill>
                <a:blip r:embed="rId2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CB61A85-9A95-4437-A132-30C5561B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25" y="2059696"/>
            <a:ext cx="6575070" cy="28541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5FE636-4DDD-423C-ACDE-B69746621777}"/>
                  </a:ext>
                </a:extLst>
              </p:cNvPr>
              <p:cNvSpPr txBox="1"/>
              <p:nvPr/>
            </p:nvSpPr>
            <p:spPr>
              <a:xfrm>
                <a:off x="1208553" y="4775389"/>
                <a:ext cx="1936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5FE636-4DDD-423C-ACDE-B69746621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53" y="4775389"/>
                <a:ext cx="1936877" cy="276999"/>
              </a:xfrm>
              <a:prstGeom prst="rect">
                <a:avLst/>
              </a:prstGeom>
              <a:blipFill>
                <a:blip r:embed="rId4"/>
                <a:stretch>
                  <a:fillRect l="-1887" r="-188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10D1E01-1CA2-4526-A4A2-B4020AAAD825}"/>
              </a:ext>
            </a:extLst>
          </p:cNvPr>
          <p:cNvSpPr/>
          <p:nvPr/>
        </p:nvSpPr>
        <p:spPr>
          <a:xfrm>
            <a:off x="1208553" y="523103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8DC4F-FBD0-457A-846F-0C5439E12496}"/>
              </a:ext>
            </a:extLst>
          </p:cNvPr>
          <p:cNvSpPr txBox="1"/>
          <p:nvPr/>
        </p:nvSpPr>
        <p:spPr>
          <a:xfrm>
            <a:off x="1892798" y="5231038"/>
            <a:ext cx="7532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If true distribution is not </a:t>
            </a:r>
            <a:r>
              <a:rPr lang="en-US" altLang="ko-KR" dirty="0" err="1"/>
              <a:t>poisson</a:t>
            </a:r>
            <a:r>
              <a:rPr lang="en-US" altLang="ko-KR" dirty="0"/>
              <a:t>, usually variance is larger than mean  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2D17B80-EE15-4932-906B-A00EF29E2E94}"/>
              </a:ext>
            </a:extLst>
          </p:cNvPr>
          <p:cNvSpPr/>
          <p:nvPr/>
        </p:nvSpPr>
        <p:spPr>
          <a:xfrm>
            <a:off x="1208553" y="593255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E3494-2EAF-4E1D-92DD-A2D8E11B955B}"/>
              </a:ext>
            </a:extLst>
          </p:cNvPr>
          <p:cNvSpPr txBox="1"/>
          <p:nvPr/>
        </p:nvSpPr>
        <p:spPr>
          <a:xfrm>
            <a:off x="1892798" y="5794051"/>
            <a:ext cx="55640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1) Extension of Poisson GLM having extra parameter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CE0832-3471-4E83-983E-15DE43A1C0C7}"/>
                  </a:ext>
                </a:extLst>
              </p:cNvPr>
              <p:cNvSpPr txBox="1"/>
              <p:nvPr/>
            </p:nvSpPr>
            <p:spPr>
              <a:xfrm>
                <a:off x="1892798" y="6134452"/>
                <a:ext cx="4363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2) Quasi-likelihood inference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𝜙𝜇</m:t>
                    </m:r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CE0832-3471-4E83-983E-15DE43A1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98" y="6134452"/>
                <a:ext cx="4363246" cy="276999"/>
              </a:xfrm>
              <a:prstGeom prst="rect">
                <a:avLst/>
              </a:prstGeom>
              <a:blipFill>
                <a:blip r:embed="rId5"/>
                <a:stretch>
                  <a:fillRect l="-3212" t="-28261" r="-55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54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Negative binomial GLMs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92590"/>
            <a:ext cx="10339870" cy="474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𝑵𝒆𝒈𝒂𝒕𝒊𝒗𝒆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𝒃𝒊𝒏𝒐𝒎𝒊𝒂𝒍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8462"/>
                <a:ext cx="3743131" cy="369332"/>
              </a:xfrm>
              <a:prstGeom prst="rect">
                <a:avLst/>
              </a:prstGeom>
              <a:blipFill>
                <a:blip r:embed="rId2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72F69FC-11A8-48CD-A882-0432B023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059696"/>
            <a:ext cx="93154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3D79A-9CCB-4959-BF5F-F8D5A12263E9}"/>
                  </a:ext>
                </a:extLst>
              </p:cNvPr>
              <p:cNvSpPr txBox="1"/>
              <p:nvPr/>
            </p:nvSpPr>
            <p:spPr>
              <a:xfrm>
                <a:off x="1348274" y="3213456"/>
                <a:ext cx="1293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3D79A-9CCB-4959-BF5F-F8D5A122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274" y="3213456"/>
                <a:ext cx="1293752" cy="276999"/>
              </a:xfrm>
              <a:prstGeom prst="rect">
                <a:avLst/>
              </a:prstGeom>
              <a:blipFill>
                <a:blip r:embed="rId4"/>
                <a:stretch>
                  <a:fillRect l="-2830" r="-3302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2006EEF-BC18-4005-970E-F2DCA3D2E924}"/>
              </a:ext>
            </a:extLst>
          </p:cNvPr>
          <p:cNvSpPr/>
          <p:nvPr/>
        </p:nvSpPr>
        <p:spPr>
          <a:xfrm>
            <a:off x="1348274" y="369235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B6FE7-5DAB-4941-BD79-87906D5FCA52}"/>
                  </a:ext>
                </a:extLst>
              </p:cNvPr>
              <p:cNvSpPr txBox="1"/>
              <p:nvPr/>
            </p:nvSpPr>
            <p:spPr>
              <a:xfrm>
                <a:off x="2067448" y="3692357"/>
                <a:ext cx="331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B6FE7-5DAB-4941-BD79-87906D5F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48" y="3692357"/>
                <a:ext cx="3317190" cy="276999"/>
              </a:xfrm>
              <a:prstGeom prst="rect">
                <a:avLst/>
              </a:prstGeom>
              <a:blipFill>
                <a:blip r:embed="rId5"/>
                <a:stretch>
                  <a:fillRect l="-73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85FA57-AC7B-48A6-A910-552A8B32BB47}"/>
                  </a:ext>
                </a:extLst>
              </p:cNvPr>
              <p:cNvSpPr txBox="1"/>
              <p:nvPr/>
            </p:nvSpPr>
            <p:spPr>
              <a:xfrm>
                <a:off x="5677552" y="3570656"/>
                <a:ext cx="93948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85FA57-AC7B-48A6-A910-552A8B32B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52" y="3570656"/>
                <a:ext cx="939488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95D9A5-AB32-4CA2-AB10-0AC06FF1DB21}"/>
                  </a:ext>
                </a:extLst>
              </p:cNvPr>
              <p:cNvSpPr txBox="1"/>
              <p:nvPr/>
            </p:nvSpPr>
            <p:spPr>
              <a:xfrm>
                <a:off x="1242333" y="4237301"/>
                <a:ext cx="7481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Exponential family (if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is fixed) + Converge to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poisson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95D9A5-AB32-4CA2-AB10-0AC06FF1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33" y="4237301"/>
                <a:ext cx="7481790" cy="369332"/>
              </a:xfrm>
              <a:prstGeom prst="rect">
                <a:avLst/>
              </a:prstGeom>
              <a:blipFill>
                <a:blip r:embed="rId7"/>
                <a:stretch>
                  <a:fillRect l="-73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FF0A7E-BF38-4FB2-B36D-C95AB0BC8691}"/>
                  </a:ext>
                </a:extLst>
              </p:cNvPr>
              <p:cNvSpPr txBox="1"/>
              <p:nvPr/>
            </p:nvSpPr>
            <p:spPr>
              <a:xfrm>
                <a:off x="1242333" y="4960678"/>
                <a:ext cx="5020412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=−11.53+0.55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=0.06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FF0A7E-BF38-4FB2-B36D-C95AB0BC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33" y="4960678"/>
                <a:ext cx="5020412" cy="292003"/>
              </a:xfrm>
              <a:prstGeom prst="rect">
                <a:avLst/>
              </a:prstGeom>
              <a:blipFill>
                <a:blip r:embed="rId8"/>
                <a:stretch>
                  <a:fillRect l="-365" t="-25000" r="-2430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C62103-EEFE-4190-AE5D-DF456AE91702}"/>
                  </a:ext>
                </a:extLst>
              </p:cNvPr>
              <p:cNvSpPr txBox="1"/>
              <p:nvPr/>
            </p:nvSpPr>
            <p:spPr>
              <a:xfrm>
                <a:off x="1242333" y="5835166"/>
                <a:ext cx="4532138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=−11.47+0.55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C62103-EEFE-4190-AE5D-DF456AE91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33" y="5835166"/>
                <a:ext cx="4532138" cy="292003"/>
              </a:xfrm>
              <a:prstGeom prst="rect">
                <a:avLst/>
              </a:prstGeom>
              <a:blipFill>
                <a:blip r:embed="rId9"/>
                <a:stretch>
                  <a:fillRect l="-538" t="-22917" r="-2826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3CD87A-9BEC-4CB6-860E-47B014686428}"/>
              </a:ext>
            </a:extLst>
          </p:cNvPr>
          <p:cNvSpPr txBox="1"/>
          <p:nvPr/>
        </p:nvSpPr>
        <p:spPr>
          <a:xfrm>
            <a:off x="2990553" y="5380658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C0FD1-7BBF-4195-87D3-F1AEA7440282}"/>
                  </a:ext>
                </a:extLst>
              </p:cNvPr>
              <p:cNvSpPr txBox="1"/>
              <p:nvPr/>
            </p:nvSpPr>
            <p:spPr>
              <a:xfrm>
                <a:off x="838200" y="6195527"/>
                <a:ext cx="645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=1.07→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CC0FD1-7BBF-4195-87D3-F1AEA744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95527"/>
                <a:ext cx="6452118" cy="369332"/>
              </a:xfrm>
              <a:prstGeom prst="rect">
                <a:avLst/>
              </a:prstGeom>
              <a:blipFill>
                <a:blip r:embed="rId10"/>
                <a:stretch>
                  <a:fillRect t="-327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D3152A4-EC5D-49C7-B3D4-41F7943C07A1}"/>
              </a:ext>
            </a:extLst>
          </p:cNvPr>
          <p:cNvSpPr/>
          <p:nvPr/>
        </p:nvSpPr>
        <p:spPr>
          <a:xfrm>
            <a:off x="7029061" y="548184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1EBFA-116B-4176-8653-842CFF4186E5}"/>
              </a:ext>
            </a:extLst>
          </p:cNvPr>
          <p:cNvSpPr txBox="1"/>
          <p:nvPr/>
        </p:nvSpPr>
        <p:spPr>
          <a:xfrm>
            <a:off x="7660433" y="5297183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NB GLM can capture overdispersion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8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Poisson regression for rates using offsets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2265815"/>
            <a:ext cx="10339870" cy="3332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861687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𝒓𝒂𝒕𝒆𝒔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1687"/>
                <a:ext cx="3743131" cy="369332"/>
              </a:xfrm>
              <a:prstGeom prst="rect">
                <a:avLst/>
              </a:prstGeom>
              <a:blipFill>
                <a:blip r:embed="rId2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2006EEF-BC18-4005-970E-F2DCA3D2E924}"/>
              </a:ext>
            </a:extLst>
          </p:cNvPr>
          <p:cNvSpPr/>
          <p:nvPr/>
        </p:nvSpPr>
        <p:spPr>
          <a:xfrm>
            <a:off x="1250302" y="369099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F30F8-8477-4D61-BCB3-7C710E51CA73}"/>
                  </a:ext>
                </a:extLst>
              </p:cNvPr>
              <p:cNvSpPr txBox="1"/>
              <p:nvPr/>
            </p:nvSpPr>
            <p:spPr>
              <a:xfrm>
                <a:off x="1175657" y="2552798"/>
                <a:ext cx="8406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has and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such that its expected value 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F30F8-8477-4D61-BCB3-7C710E51C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2552798"/>
                <a:ext cx="840688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D23-7BD4-4283-BAA2-6B6264AEB14C}"/>
                  </a:ext>
                </a:extLst>
              </p:cNvPr>
              <p:cNvSpPr txBox="1"/>
              <p:nvPr/>
            </p:nvSpPr>
            <p:spPr>
              <a:xfrm>
                <a:off x="1175657" y="3121896"/>
                <a:ext cx="4599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Sample rate 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D23-7BD4-4283-BAA2-6B6264AEB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3121896"/>
                <a:ext cx="4599992" cy="369332"/>
              </a:xfrm>
              <a:prstGeom prst="rect">
                <a:avLst/>
              </a:prstGeom>
              <a:blipFill>
                <a:blip r:embed="rId4"/>
                <a:stretch>
                  <a:fillRect l="-1194" t="-113115" b="-178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1797D-7996-4EB1-A966-A0251AB12094}"/>
                  </a:ext>
                </a:extLst>
              </p:cNvPr>
              <p:cNvSpPr txBox="1"/>
              <p:nvPr/>
            </p:nvSpPr>
            <p:spPr>
              <a:xfrm>
                <a:off x="1974441" y="3680847"/>
                <a:ext cx="369787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1797D-7996-4EB1-A966-A0251AB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41" y="3680847"/>
                <a:ext cx="3697872" cy="298415"/>
              </a:xfrm>
              <a:prstGeom prst="rect">
                <a:avLst/>
              </a:prstGeom>
              <a:blipFill>
                <a:blip r:embed="rId5"/>
                <a:stretch>
                  <a:fillRect t="-159184" b="-2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9A2E5F0-7FE5-41C0-92E2-75623E139875}"/>
              </a:ext>
            </a:extLst>
          </p:cNvPr>
          <p:cNvSpPr/>
          <p:nvPr/>
        </p:nvSpPr>
        <p:spPr>
          <a:xfrm>
            <a:off x="1250302" y="426466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480124-CFE0-4BBC-8D64-217ACF8C32EA}"/>
                  </a:ext>
                </a:extLst>
              </p:cNvPr>
              <p:cNvSpPr txBox="1"/>
              <p:nvPr/>
            </p:nvSpPr>
            <p:spPr>
              <a:xfrm>
                <a:off x="1974441" y="4264662"/>
                <a:ext cx="421827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480124-CFE0-4BBC-8D64-217ACF8C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41" y="4264662"/>
                <a:ext cx="4218270" cy="298415"/>
              </a:xfrm>
              <a:prstGeom prst="rect">
                <a:avLst/>
              </a:prstGeom>
              <a:blipFill>
                <a:blip r:embed="rId6"/>
                <a:stretch>
                  <a:fillRect l="-1156" t="-2041" r="-289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06473E-007F-4EA9-8749-DF7C12578142}"/>
              </a:ext>
            </a:extLst>
          </p:cNvPr>
          <p:cNvSpPr/>
          <p:nvPr/>
        </p:nvSpPr>
        <p:spPr>
          <a:xfrm>
            <a:off x="2728427" y="4264662"/>
            <a:ext cx="929174" cy="298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9CBE4-8CF7-4D81-A50C-315F51FEBDD9}"/>
                  </a:ext>
                </a:extLst>
              </p:cNvPr>
              <p:cNvSpPr txBox="1"/>
              <p:nvPr/>
            </p:nvSpPr>
            <p:spPr>
              <a:xfrm>
                <a:off x="2778424" y="4509842"/>
                <a:ext cx="793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09CBE4-8CF7-4D81-A50C-315F51FE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24" y="4509842"/>
                <a:ext cx="793103" cy="369332"/>
              </a:xfrm>
              <a:prstGeom prst="rect">
                <a:avLst/>
              </a:prstGeom>
              <a:blipFill>
                <a:blip r:embed="rId7"/>
                <a:stretch>
                  <a:fillRect l="-2308" r="-1230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19CE9A2-4FE7-44A0-8FDC-1D5B0CAA17DB}"/>
              </a:ext>
            </a:extLst>
          </p:cNvPr>
          <p:cNvSpPr/>
          <p:nvPr/>
        </p:nvSpPr>
        <p:spPr>
          <a:xfrm>
            <a:off x="1250302" y="506230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7685D0-4083-402B-8689-12C9CA56D286}"/>
                  </a:ext>
                </a:extLst>
              </p:cNvPr>
              <p:cNvSpPr txBox="1"/>
              <p:nvPr/>
            </p:nvSpPr>
            <p:spPr>
              <a:xfrm>
                <a:off x="1974441" y="5050858"/>
                <a:ext cx="35030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7685D0-4083-402B-8689-12C9CA56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41" y="5050858"/>
                <a:ext cx="3503075" cy="298415"/>
              </a:xfrm>
              <a:prstGeom prst="rect">
                <a:avLst/>
              </a:prstGeom>
              <a:blipFill>
                <a:blip r:embed="rId8"/>
                <a:stretch>
                  <a:fillRect l="-870" t="-2041" r="-1565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49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1449668-BABE-429A-B21C-0A0F48BC8E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Example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𝒓𝒂𝒕𝒆𝒔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1449668-BABE-429A-B21C-0A0F48BC8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2013888"/>
            <a:ext cx="10339870" cy="419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609760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𝒓𝒂𝒕𝒆𝒔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9760"/>
                <a:ext cx="3743131" cy="369332"/>
              </a:xfrm>
              <a:prstGeom prst="rect">
                <a:avLst/>
              </a:prstGeom>
              <a:blipFill>
                <a:blip r:embed="rId3"/>
                <a:stretch>
                  <a:fillRect l="-146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FD37459D-5B6F-4EE6-8C3B-E98995DA9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7" t="6701" r="29161" b="71020"/>
          <a:stretch/>
        </p:blipFill>
        <p:spPr>
          <a:xfrm>
            <a:off x="1292291" y="2232312"/>
            <a:ext cx="4576664" cy="2386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CE26-895F-4315-A31F-F6C31DEC7A19}"/>
                  </a:ext>
                </a:extLst>
              </p:cNvPr>
              <p:cNvSpPr txBox="1"/>
              <p:nvPr/>
            </p:nvSpPr>
            <p:spPr>
              <a:xfrm>
                <a:off x="1292291" y="4837394"/>
                <a:ext cx="890468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𝑖𝑛𝑑𝑖𝑐𝑎𝑡𝑜𝑟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𝑣𝑎𝑙𝑣𝑒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𝑖𝑛𝑑𝑖𝑐𝑎𝑡𝑜𝑟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CE26-895F-4315-A31F-F6C31DEC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4837394"/>
                <a:ext cx="8904682" cy="489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F7B4FA7-492E-4FF2-9C40-0E060227EEF6}"/>
              </a:ext>
            </a:extLst>
          </p:cNvPr>
          <p:cNvSpPr/>
          <p:nvPr/>
        </p:nvSpPr>
        <p:spPr>
          <a:xfrm>
            <a:off x="1292291" y="554563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5722A-5F67-4234-96EB-C3E5E6C01414}"/>
                  </a:ext>
                </a:extLst>
              </p:cNvPr>
              <p:cNvSpPr txBox="1"/>
              <p:nvPr/>
            </p:nvSpPr>
            <p:spPr>
              <a:xfrm>
                <a:off x="1992087" y="5545632"/>
                <a:ext cx="5710025" cy="29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=1.221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=0.514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=−0.330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=0.438)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5722A-5F67-4234-96EB-C3E5E6C01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87" y="5545632"/>
                <a:ext cx="5710025" cy="291618"/>
              </a:xfrm>
              <a:prstGeom prst="rect">
                <a:avLst/>
              </a:prstGeom>
              <a:blipFill>
                <a:blip r:embed="rId6"/>
                <a:stretch>
                  <a:fillRect l="-748" t="-16667" r="-855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88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Exponential dispersion family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92590"/>
            <a:ext cx="10339870" cy="474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88462"/>
                <a:ext cx="400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𝑬𝒙𝒑𝒐𝒏𝒆𝒏𝒕𝒊𝒂𝒍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𝒅𝒊𝒔𝒑𝒆𝒓𝒔𝒊𝒐𝒏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𝒇𝒂𝒎𝒊𝒍𝒚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8462"/>
                <a:ext cx="4004388" cy="369332"/>
              </a:xfrm>
              <a:prstGeom prst="rect">
                <a:avLst/>
              </a:prstGeom>
              <a:blipFill>
                <a:blip r:embed="rId2"/>
                <a:stretch>
                  <a:fillRect l="-1372" t="-8197" r="-10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AFFF620-20DB-43D3-ACA7-3722D57F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0" y="2076256"/>
            <a:ext cx="8324850" cy="90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EE2B6-7E68-48AB-9DAA-827CE3193545}"/>
                  </a:ext>
                </a:extLst>
              </p:cNvPr>
              <p:cNvSpPr txBox="1"/>
              <p:nvPr/>
            </p:nvSpPr>
            <p:spPr>
              <a:xfrm>
                <a:off x="1236306" y="3023700"/>
                <a:ext cx="5541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𝑑𝑖𝑠𝑝𝑒𝑟𝑠𝑖𝑜𝑛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3EE2B6-7E68-48AB-9DAA-827CE319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6" y="3023700"/>
                <a:ext cx="5541004" cy="276999"/>
              </a:xfrm>
              <a:prstGeom prst="rect">
                <a:avLst/>
              </a:prstGeom>
              <a:blipFill>
                <a:blip r:embed="rId4"/>
                <a:stretch>
                  <a:fillRect l="-770" r="-55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5A49640-1708-4ACE-9DE7-C17B794E6905}"/>
              </a:ext>
            </a:extLst>
          </p:cNvPr>
          <p:cNvSpPr/>
          <p:nvPr/>
        </p:nvSpPr>
        <p:spPr>
          <a:xfrm>
            <a:off x="1524006" y="381988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16023B-96F5-4636-882D-15ECF81D09A3}"/>
                  </a:ext>
                </a:extLst>
              </p:cNvPr>
              <p:cNvSpPr txBox="1"/>
              <p:nvPr/>
            </p:nvSpPr>
            <p:spPr>
              <a:xfrm>
                <a:off x="1174102" y="4204985"/>
                <a:ext cx="1222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16023B-96F5-4636-882D-15ECF81D0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02" y="4204985"/>
                <a:ext cx="1222322" cy="276999"/>
              </a:xfrm>
              <a:prstGeom prst="rect">
                <a:avLst/>
              </a:prstGeom>
              <a:blipFill>
                <a:blip r:embed="rId5"/>
                <a:stretch>
                  <a:fillRect l="-5500" r="-350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D54F9C3-86C2-415E-B522-502A05DCB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94" y="3615209"/>
            <a:ext cx="598170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30D03-BD65-4BDB-BAD2-7D82F5A4E962}"/>
                  </a:ext>
                </a:extLst>
              </p:cNvPr>
              <p:cNvSpPr txBox="1"/>
              <p:nvPr/>
            </p:nvSpPr>
            <p:spPr>
              <a:xfrm>
                <a:off x="3480319" y="4392217"/>
                <a:ext cx="3533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𝑓𝑎𝑚𝑖𝑙𝑦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30D03-BD65-4BDB-BAD2-7D82F5A4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19" y="4392217"/>
                <a:ext cx="3533192" cy="369332"/>
              </a:xfrm>
              <a:prstGeom prst="rect">
                <a:avLst/>
              </a:prstGeom>
              <a:blipFill>
                <a:blip r:embed="rId7"/>
                <a:stretch>
                  <a:fillRect l="-155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8C5CC-C517-4774-8A74-E599F36B6545}"/>
                  </a:ext>
                </a:extLst>
              </p:cNvPr>
              <p:cNvSpPr txBox="1"/>
              <p:nvPr/>
            </p:nvSpPr>
            <p:spPr>
              <a:xfrm>
                <a:off x="1236306" y="5043900"/>
                <a:ext cx="6528967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8C5CC-C517-4774-8A74-E599F36B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6" y="5043900"/>
                <a:ext cx="6528967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2DCE5D-2A73-4ABA-8A31-122036B143CC}"/>
                  </a:ext>
                </a:extLst>
              </p:cNvPr>
              <p:cNvSpPr txBox="1"/>
              <p:nvPr/>
            </p:nvSpPr>
            <p:spPr>
              <a:xfrm>
                <a:off x="1236306" y="5950222"/>
                <a:ext cx="5990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Usually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some known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2DCE5D-2A73-4ABA-8A31-122036B14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6" y="5950222"/>
                <a:ext cx="5990253" cy="369332"/>
              </a:xfrm>
              <a:prstGeom prst="rect">
                <a:avLst/>
              </a:prstGeom>
              <a:blipFill>
                <a:blip r:embed="rId9"/>
                <a:stretch>
                  <a:fillRect l="-91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31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Mean &amp; variance for random component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92590"/>
            <a:ext cx="10339870" cy="474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88462"/>
                <a:ext cx="400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𝒗𝒂𝒓𝒊𝒂𝒏𝒄𝒆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8462"/>
                <a:ext cx="4004388" cy="369332"/>
              </a:xfrm>
              <a:prstGeom prst="rect">
                <a:avLst/>
              </a:prstGeom>
              <a:blipFill>
                <a:blip r:embed="rId2"/>
                <a:stretch>
                  <a:fillRect l="-137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AFFF620-20DB-43D3-ACA7-3722D57F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5" y="2272200"/>
            <a:ext cx="7201094" cy="782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E314D-38C2-4724-B06C-C898E33D8DF9}"/>
              </a:ext>
            </a:extLst>
          </p:cNvPr>
          <p:cNvSpPr txBox="1"/>
          <p:nvPr/>
        </p:nvSpPr>
        <p:spPr>
          <a:xfrm>
            <a:off x="1110343" y="1968759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346F0-FF84-48BF-9D50-87D6C60F95C6}"/>
                  </a:ext>
                </a:extLst>
              </p:cNvPr>
              <p:cNvSpPr txBox="1"/>
              <p:nvPr/>
            </p:nvSpPr>
            <p:spPr>
              <a:xfrm>
                <a:off x="1110342" y="2989037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Express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with above component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346F0-FF84-48BF-9D50-87D6C60F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2" y="2989037"/>
                <a:ext cx="5131837" cy="369332"/>
              </a:xfrm>
              <a:prstGeom prst="rect">
                <a:avLst/>
              </a:prstGeom>
              <a:blipFill>
                <a:blip r:embed="rId4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721446E-D73D-4084-91DD-40449A152386}"/>
              </a:ext>
            </a:extLst>
          </p:cNvPr>
          <p:cNvSpPr/>
          <p:nvPr/>
        </p:nvSpPr>
        <p:spPr>
          <a:xfrm>
            <a:off x="1188104" y="392201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C8DEA-7FB2-4E67-BB63-5E8EF37135A1}"/>
                  </a:ext>
                </a:extLst>
              </p:cNvPr>
              <p:cNvSpPr txBox="1"/>
              <p:nvPr/>
            </p:nvSpPr>
            <p:spPr>
              <a:xfrm>
                <a:off x="1950098" y="3724395"/>
                <a:ext cx="37605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C8DEA-7FB2-4E67-BB63-5E8EF371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98" y="3724395"/>
                <a:ext cx="3760517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3F7D8F8-2B19-4E39-AE03-EB084FD30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098" y="4668721"/>
            <a:ext cx="5131837" cy="598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3BAC3A-5BB1-4477-973E-9382B2CB1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098" y="5369538"/>
            <a:ext cx="7862590" cy="50186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C1F556-1162-44F8-B515-B0923AF35950}"/>
              </a:ext>
            </a:extLst>
          </p:cNvPr>
          <p:cNvSpPr/>
          <p:nvPr/>
        </p:nvSpPr>
        <p:spPr>
          <a:xfrm>
            <a:off x="1188104" y="512880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0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Mean &amp; variance for random component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439822"/>
                <a:ext cx="400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𝒗𝒂𝒓𝒊𝒂𝒏𝒄𝒆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9822"/>
                <a:ext cx="4004388" cy="369332"/>
              </a:xfrm>
              <a:prstGeom prst="rect">
                <a:avLst/>
              </a:prstGeom>
              <a:blipFill>
                <a:blip r:embed="rId2"/>
                <a:stretch>
                  <a:fillRect l="-137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AFFF620-20DB-43D3-ACA7-3722D57F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45" y="2223560"/>
            <a:ext cx="7201094" cy="782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E314D-38C2-4724-B06C-C898E33D8DF9}"/>
              </a:ext>
            </a:extLst>
          </p:cNvPr>
          <p:cNvSpPr txBox="1"/>
          <p:nvPr/>
        </p:nvSpPr>
        <p:spPr>
          <a:xfrm>
            <a:off x="1110343" y="1920119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346F0-FF84-48BF-9D50-87D6C60F95C6}"/>
                  </a:ext>
                </a:extLst>
              </p:cNvPr>
              <p:cNvSpPr txBox="1"/>
              <p:nvPr/>
            </p:nvSpPr>
            <p:spPr>
              <a:xfrm>
                <a:off x="1110342" y="2940397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Express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with above component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346F0-FF84-48BF-9D50-87D6C60F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2" y="2940397"/>
                <a:ext cx="5131837" cy="369332"/>
              </a:xfrm>
              <a:prstGeom prst="rect">
                <a:avLst/>
              </a:prstGeom>
              <a:blipFill>
                <a:blip r:embed="rId4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A03BAC3A-5BB1-4477-973E-9382B2CB1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098" y="3629697"/>
            <a:ext cx="7862590" cy="50186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C1F556-1162-44F8-B515-B0923AF35950}"/>
              </a:ext>
            </a:extLst>
          </p:cNvPr>
          <p:cNvSpPr/>
          <p:nvPr/>
        </p:nvSpPr>
        <p:spPr>
          <a:xfrm>
            <a:off x="1188104" y="3742130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87EE17-E0DD-47CD-A446-781489643214}"/>
              </a:ext>
            </a:extLst>
          </p:cNvPr>
          <p:cNvSpPr/>
          <p:nvPr/>
        </p:nvSpPr>
        <p:spPr>
          <a:xfrm>
            <a:off x="1188104" y="451237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80E62D-0846-4E3A-949E-5072D2651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098" y="4218957"/>
            <a:ext cx="4785146" cy="8765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ED4B21-1BA9-45BC-9729-525F674F5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075" y="4976104"/>
            <a:ext cx="2617619" cy="6895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83ADE2-797F-4946-8039-ED0797932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5263" y="5565398"/>
            <a:ext cx="6885992" cy="4650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540403-FF84-45A7-B704-15EF7E8AA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755" y="6094874"/>
            <a:ext cx="2617620" cy="40877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0487A18-DA5E-464B-9141-568BFF6A1E1F}"/>
              </a:ext>
            </a:extLst>
          </p:cNvPr>
          <p:cNvSpPr/>
          <p:nvPr/>
        </p:nvSpPr>
        <p:spPr>
          <a:xfrm>
            <a:off x="1188104" y="5708635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BA8574-572B-4A29-9222-44A1761BF808}"/>
              </a:ext>
            </a:extLst>
          </p:cNvPr>
          <p:cNvSpPr/>
          <p:nvPr/>
        </p:nvSpPr>
        <p:spPr>
          <a:xfrm>
            <a:off x="1950097" y="5119532"/>
            <a:ext cx="6901157" cy="1455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9E69A4-D18A-4495-ABDB-C68822C729B7}"/>
                  </a:ext>
                </a:extLst>
              </p:cNvPr>
              <p:cNvSpPr txBox="1"/>
              <p:nvPr/>
            </p:nvSpPr>
            <p:spPr>
              <a:xfrm>
                <a:off x="9290250" y="5565398"/>
                <a:ext cx="1712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determines 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moments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9E69A4-D18A-4495-ABDB-C68822C7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250" y="5565398"/>
                <a:ext cx="1712328" cy="553998"/>
              </a:xfrm>
              <a:prstGeom prst="rect">
                <a:avLst/>
              </a:prstGeom>
              <a:blipFill>
                <a:blip r:embed="rId10"/>
                <a:stretch>
                  <a:fillRect l="-8541" t="-14286" r="-7117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7D64E2-6986-4DD0-93E7-B458E50B3023}"/>
              </a:ext>
            </a:extLst>
          </p:cNvPr>
          <p:cNvSpPr txBox="1"/>
          <p:nvPr/>
        </p:nvSpPr>
        <p:spPr>
          <a:xfrm>
            <a:off x="8949912" y="609487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(cumulant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37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B2F8-19E7-46B0-B786-88E891D4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Outline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6705E-44CF-44CE-8BE8-6614EEC4CEA0}"/>
              </a:ext>
            </a:extLst>
          </p:cNvPr>
          <p:cNvSpPr txBox="1"/>
          <p:nvPr/>
        </p:nvSpPr>
        <p:spPr>
          <a:xfrm>
            <a:off x="970383" y="1578721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Definition of generalized linear model (GLM)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0916F-A505-4EE8-8035-4DA08FE1F523}"/>
              </a:ext>
            </a:extLst>
          </p:cNvPr>
          <p:cNvSpPr txBox="1"/>
          <p:nvPr/>
        </p:nvSpPr>
        <p:spPr>
          <a:xfrm>
            <a:off x="970384" y="1948053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 Three components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D0A1D-B091-449A-9003-F51EE95459BE}"/>
              </a:ext>
            </a:extLst>
          </p:cNvPr>
          <p:cNvSpPr txBox="1"/>
          <p:nvPr/>
        </p:nvSpPr>
        <p:spPr>
          <a:xfrm>
            <a:off x="970384" y="2351742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GLM for binary response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55D97-CC8C-4FEC-9A85-B0857FF5A962}"/>
              </a:ext>
            </a:extLst>
          </p:cNvPr>
          <p:cNvSpPr txBox="1"/>
          <p:nvPr/>
        </p:nvSpPr>
        <p:spPr>
          <a:xfrm>
            <a:off x="970384" y="2721072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 Logistic regression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D3584-A835-4A78-A449-45901444B61A}"/>
              </a:ext>
            </a:extLst>
          </p:cNvPr>
          <p:cNvSpPr txBox="1"/>
          <p:nvPr/>
        </p:nvSpPr>
        <p:spPr>
          <a:xfrm>
            <a:off x="970384" y="3124763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GLM for counts and rates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401AA-8F9C-4373-9C06-DA146B42CFD2}"/>
              </a:ext>
            </a:extLst>
          </p:cNvPr>
          <p:cNvSpPr txBox="1"/>
          <p:nvPr/>
        </p:nvSpPr>
        <p:spPr>
          <a:xfrm>
            <a:off x="970383" y="3433222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- Poisson GLM and negative binomial GLM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89CD7-A730-48A3-B085-7A0B47A5E4A3}"/>
              </a:ext>
            </a:extLst>
          </p:cNvPr>
          <p:cNvSpPr txBox="1"/>
          <p:nvPr/>
        </p:nvSpPr>
        <p:spPr>
          <a:xfrm>
            <a:off x="970383" y="3897784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Likelihood equations and covariance matrix of ML parameter estimates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80A53-832F-4938-8DEC-978633820629}"/>
              </a:ext>
            </a:extLst>
          </p:cNvPr>
          <p:cNvSpPr txBox="1"/>
          <p:nvPr/>
        </p:nvSpPr>
        <p:spPr>
          <a:xfrm>
            <a:off x="970383" y="4670805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Inference and model checking for GLM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6101C-C51F-4F86-9ED1-6D2DB6B1BBFB}"/>
              </a:ext>
            </a:extLst>
          </p:cNvPr>
          <p:cNvSpPr txBox="1"/>
          <p:nvPr/>
        </p:nvSpPr>
        <p:spPr>
          <a:xfrm>
            <a:off x="970383" y="5443826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Fitting GLM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D6170-7A39-46D3-AA52-588A297ADE05}"/>
              </a:ext>
            </a:extLst>
          </p:cNvPr>
          <p:cNvSpPr txBox="1"/>
          <p:nvPr/>
        </p:nvSpPr>
        <p:spPr>
          <a:xfrm>
            <a:off x="970383" y="6216849"/>
            <a:ext cx="78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Quasi-likelihood and GLM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01151B-2D76-4A54-9031-F1BBA1AB74CA}"/>
              </a:ext>
            </a:extLst>
          </p:cNvPr>
          <p:cNvSpPr/>
          <p:nvPr/>
        </p:nvSpPr>
        <p:spPr>
          <a:xfrm>
            <a:off x="931510" y="1492898"/>
            <a:ext cx="10339870" cy="515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27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Mean &amp; variance for Poisson and binomial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𝒑𝒐𝒊𝒔𝒔𝒐𝒏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𝒃𝒊𝒏𝒐𝒎𝒊𝒂𝒍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C437-762F-425A-80A6-F2C1B70D0F8D}"/>
                  </a:ext>
                </a:extLst>
              </p:cNvPr>
              <p:cNvSpPr txBox="1"/>
              <p:nvPr/>
            </p:nvSpPr>
            <p:spPr>
              <a:xfrm>
                <a:off x="1316450" y="2120188"/>
                <a:ext cx="156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𝑝𝑜𝑖𝑠𝑠𝑜𝑛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C437-762F-425A-80A6-F2C1B70D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50" y="2120188"/>
                <a:ext cx="1561902" cy="276999"/>
              </a:xfrm>
              <a:prstGeom prst="rect">
                <a:avLst/>
              </a:prstGeom>
              <a:blipFill>
                <a:blip r:embed="rId3"/>
                <a:stretch>
                  <a:fillRect l="-2344" r="-429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E0A5574-E1C6-4DAD-A6BC-CAC81515E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035" y="2950425"/>
            <a:ext cx="5202677" cy="1133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CCFDA5-082F-43C7-A168-B88530A2783C}"/>
                  </a:ext>
                </a:extLst>
              </p:cNvPr>
              <p:cNvSpPr txBox="1"/>
              <p:nvPr/>
            </p:nvSpPr>
            <p:spPr>
              <a:xfrm>
                <a:off x="6731541" y="2883851"/>
                <a:ext cx="3686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CCFDA5-082F-43C7-A168-B88530A2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41" y="2883851"/>
                <a:ext cx="3686783" cy="1200329"/>
              </a:xfrm>
              <a:prstGeom prst="rect">
                <a:avLst/>
              </a:prstGeom>
              <a:blipFill>
                <a:blip r:embed="rId5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그림 43">
            <a:extLst>
              <a:ext uri="{FF2B5EF4-FFF2-40B4-BE49-F238E27FC236}">
                <a16:creationId xmlns:a16="http://schemas.microsoft.com/office/drawing/2014/main" id="{D096DD3D-2272-4BAE-9245-8C61739E3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3762" y="5088017"/>
            <a:ext cx="5324475" cy="1276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94F6AF-CB24-4E67-8000-98368B0BB6EB}"/>
                  </a:ext>
                </a:extLst>
              </p:cNvPr>
              <p:cNvSpPr txBox="1"/>
              <p:nvPr/>
            </p:nvSpPr>
            <p:spPr>
              <a:xfrm>
                <a:off x="6914845" y="2382106"/>
                <a:ext cx="3686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𝑑𝑖𝑠𝑝𝑒𝑟𝑠𝑖𝑜𝑛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𝑓𝑎𝑚𝑖𝑙𝑦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94F6AF-CB24-4E67-8000-98368B0B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5" y="2382106"/>
                <a:ext cx="3686783" cy="369332"/>
              </a:xfrm>
              <a:prstGeom prst="rect">
                <a:avLst/>
              </a:prstGeom>
              <a:blipFill>
                <a:blip r:embed="rId7"/>
                <a:stretch>
                  <a:fillRect l="-1322" t="-10000" r="-148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38D84462-C760-497C-BE37-D96A0BC366C6}"/>
              </a:ext>
            </a:extLst>
          </p:cNvPr>
          <p:cNvSpPr/>
          <p:nvPr/>
        </p:nvSpPr>
        <p:spPr>
          <a:xfrm>
            <a:off x="5599688" y="4392972"/>
            <a:ext cx="989045" cy="54972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3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Mean &amp; variance for Poisson and binomial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𝒑𝒐𝒊𝒔𝒔𝒐𝒏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𝒃𝒊𝒏𝒐𝒎𝒊𝒂𝒍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C437-762F-425A-80A6-F2C1B70D0F8D}"/>
                  </a:ext>
                </a:extLst>
              </p:cNvPr>
              <p:cNvSpPr txBox="1"/>
              <p:nvPr/>
            </p:nvSpPr>
            <p:spPr>
              <a:xfrm>
                <a:off x="1316450" y="2120188"/>
                <a:ext cx="799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is sample proportion (rather than number) of success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C437-762F-425A-80A6-F2C1B70D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50" y="2120188"/>
                <a:ext cx="7997126" cy="276999"/>
              </a:xfrm>
              <a:prstGeom prst="rect">
                <a:avLst/>
              </a:prstGeom>
              <a:blipFill>
                <a:blip r:embed="rId3"/>
                <a:stretch>
                  <a:fillRect l="-1067" t="-28889" r="-83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CCFDA5-082F-43C7-A168-B88530A2783C}"/>
                  </a:ext>
                </a:extLst>
              </p:cNvPr>
              <p:cNvSpPr txBox="1"/>
              <p:nvPr/>
            </p:nvSpPr>
            <p:spPr>
              <a:xfrm>
                <a:off x="6824847" y="2979645"/>
                <a:ext cx="3686783" cy="138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CCFDA5-082F-43C7-A168-B88530A27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47" y="2979645"/>
                <a:ext cx="3686783" cy="1389419"/>
              </a:xfrm>
              <a:prstGeom prst="rect">
                <a:avLst/>
              </a:prstGeom>
              <a:blipFill>
                <a:blip r:embed="rId4"/>
                <a:stretch>
                  <a:fillRect t="-30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94F6AF-CB24-4E67-8000-98368B0BB6EB}"/>
                  </a:ext>
                </a:extLst>
              </p:cNvPr>
              <p:cNvSpPr txBox="1"/>
              <p:nvPr/>
            </p:nvSpPr>
            <p:spPr>
              <a:xfrm>
                <a:off x="6914845" y="2558695"/>
                <a:ext cx="3686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𝑑𝑖𝑠𝑝𝑒𝑟𝑠𝑖𝑜𝑛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𝑓𝑎𝑚𝑖𝑙𝑦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94F6AF-CB24-4E67-8000-98368B0B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5" y="2558695"/>
                <a:ext cx="3686783" cy="369332"/>
              </a:xfrm>
              <a:prstGeom prst="rect">
                <a:avLst/>
              </a:prstGeom>
              <a:blipFill>
                <a:blip r:embed="rId5"/>
                <a:stretch>
                  <a:fillRect l="-1322" t="-10000" r="-148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1E4837F-9C86-46B6-B298-DB2A4FB6E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880" y="2851122"/>
            <a:ext cx="5376661" cy="1508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A9E9DB-18D6-49CA-B847-E602D5DF6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102" y="5180889"/>
            <a:ext cx="8828218" cy="111215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8378523-8909-43B8-9988-6A19EE22680C}"/>
              </a:ext>
            </a:extLst>
          </p:cNvPr>
          <p:cNvSpPr/>
          <p:nvPr/>
        </p:nvSpPr>
        <p:spPr>
          <a:xfrm>
            <a:off x="5599688" y="4495610"/>
            <a:ext cx="989045" cy="54972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5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F48F3BD-6125-496D-A59A-D1F784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1" y="3274972"/>
            <a:ext cx="2181225" cy="942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Systemic component and link function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Systemic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component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link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3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D11C828-BF0C-4595-8BD7-0F9072A6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55797"/>
            <a:ext cx="5029200" cy="10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04B5D-E176-4FA1-8980-DAB4D4672917}"/>
              </a:ext>
            </a:extLst>
          </p:cNvPr>
          <p:cNvSpPr txBox="1"/>
          <p:nvPr/>
        </p:nvSpPr>
        <p:spPr>
          <a:xfrm>
            <a:off x="1217641" y="19972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296C69C-A371-4BCF-9224-69BE457C6CAE}"/>
              </a:ext>
            </a:extLst>
          </p:cNvPr>
          <p:cNvSpPr/>
          <p:nvPr/>
        </p:nvSpPr>
        <p:spPr>
          <a:xfrm>
            <a:off x="1346725" y="386906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0DDBBA-F237-4587-A40E-0FE1F176FE8B}"/>
                  </a:ext>
                </a:extLst>
              </p:cNvPr>
              <p:cNvSpPr txBox="1"/>
              <p:nvPr/>
            </p:nvSpPr>
            <p:spPr>
              <a:xfrm>
                <a:off x="2210282" y="4146067"/>
                <a:ext cx="33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: Model matrix (in GLM)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0DDBBA-F237-4587-A40E-0FE1F176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82" y="4146067"/>
                <a:ext cx="333102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6D3177B-58ED-4A60-9945-CF62EDD400F4}"/>
              </a:ext>
            </a:extLst>
          </p:cNvPr>
          <p:cNvSpPr/>
          <p:nvPr/>
        </p:nvSpPr>
        <p:spPr>
          <a:xfrm>
            <a:off x="1346725" y="514117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9C5351-FE26-4349-A215-E79DA46E8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067" y="4799064"/>
            <a:ext cx="6334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6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184818F-3585-43DC-B51D-85065980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01" y="4045712"/>
            <a:ext cx="4953000" cy="1095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Likelihood equations for a GLM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𝒆𝒒𝒖𝒂𝒕𝒊𝒐𝒏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3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46004D-D5C5-473E-A3C0-1863BAF63544}"/>
                  </a:ext>
                </a:extLst>
              </p:cNvPr>
              <p:cNvSpPr txBox="1"/>
              <p:nvPr/>
            </p:nvSpPr>
            <p:spPr>
              <a:xfrm>
                <a:off x="1245636" y="2197359"/>
                <a:ext cx="3127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46004D-D5C5-473E-A3C0-1863BAF6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36" y="2197359"/>
                <a:ext cx="3127715" cy="276999"/>
              </a:xfrm>
              <a:prstGeom prst="rect">
                <a:avLst/>
              </a:prstGeom>
              <a:blipFill>
                <a:blip r:embed="rId4"/>
                <a:stretch>
                  <a:fillRect l="-780" r="-175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4AA6FED-1434-44C2-8079-E43CFB89E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636" y="2595633"/>
            <a:ext cx="8424280" cy="892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A9AC-B319-4342-85FA-A6A388A8FD0D}"/>
                  </a:ext>
                </a:extLst>
              </p:cNvPr>
              <p:cNvSpPr txBox="1"/>
              <p:nvPr/>
            </p:nvSpPr>
            <p:spPr>
              <a:xfrm>
                <a:off x="1245636" y="3523118"/>
                <a:ext cx="8612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notation of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reflects the dependence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on the model parameters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A9AC-B319-4342-85FA-A6A388A8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36" y="3523118"/>
                <a:ext cx="8612442" cy="369332"/>
              </a:xfrm>
              <a:prstGeom prst="rect">
                <a:avLst/>
              </a:prstGeom>
              <a:blipFill>
                <a:blip r:embed="rId6"/>
                <a:stretch>
                  <a:fillRect l="-566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7803C66-5060-4870-9088-5CC34D4DF3E5}"/>
              </a:ext>
            </a:extLst>
          </p:cNvPr>
          <p:cNvSpPr/>
          <p:nvPr/>
        </p:nvSpPr>
        <p:spPr>
          <a:xfrm>
            <a:off x="1346725" y="445489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994FF-5C79-46D0-A49C-A9A485A0548F}"/>
                  </a:ext>
                </a:extLst>
              </p:cNvPr>
              <p:cNvSpPr txBox="1"/>
              <p:nvPr/>
            </p:nvSpPr>
            <p:spPr>
              <a:xfrm>
                <a:off x="1082285" y="4864088"/>
                <a:ext cx="915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0994FF-5C79-46D0-A49C-A9A485A0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85" y="4864088"/>
                <a:ext cx="915635" cy="276999"/>
              </a:xfrm>
              <a:prstGeom prst="rect">
                <a:avLst/>
              </a:prstGeom>
              <a:blipFill>
                <a:blip r:embed="rId7"/>
                <a:stretch>
                  <a:fillRect l="-7333" r="-7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EBD6F81-00C2-4886-AB98-84DF0B76DF76}"/>
              </a:ext>
            </a:extLst>
          </p:cNvPr>
          <p:cNvSpPr/>
          <p:nvPr/>
        </p:nvSpPr>
        <p:spPr>
          <a:xfrm>
            <a:off x="1346725" y="562245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CC225F-8BFD-47A7-B181-A2877CA71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764" y="5175883"/>
            <a:ext cx="3981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Likelihood equations for a GLM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𝒆𝒒𝒖𝒂𝒕𝒊𝒐𝒏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4AA6FED-1434-44C2-8079-E43CFB89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85" y="1991162"/>
            <a:ext cx="8424280" cy="892689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EBD6F81-00C2-4886-AB98-84DF0B76DF76}"/>
              </a:ext>
            </a:extLst>
          </p:cNvPr>
          <p:cNvSpPr/>
          <p:nvPr/>
        </p:nvSpPr>
        <p:spPr>
          <a:xfrm>
            <a:off x="1082285" y="3103185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CC225F-8BFD-47A7-B181-A2877CA7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4" y="2656617"/>
            <a:ext cx="3981450" cy="1228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24EE0-4843-4986-BE55-99A06898A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32" y="3885342"/>
            <a:ext cx="9161936" cy="676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ED5BA1-B916-43E8-B809-3CB11EF4D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837" y="4638642"/>
            <a:ext cx="2600325" cy="885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83B80-024A-4CDD-8B3C-B27DB2F23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862" y="5496659"/>
            <a:ext cx="7534275" cy="122872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76EBE93-1B2A-4EBD-A48D-AC8D6E68BED6}"/>
              </a:ext>
            </a:extLst>
          </p:cNvPr>
          <p:cNvSpPr/>
          <p:nvPr/>
        </p:nvSpPr>
        <p:spPr>
          <a:xfrm>
            <a:off x="1082285" y="597252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45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Likelihood equations for a GLM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1" y="1983909"/>
            <a:ext cx="10339870" cy="4136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200" y="1579781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𝒆𝒒𝒖𝒂𝒕𝒊𝒐𝒏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9781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107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753A87DA-7ACE-4E65-B890-FDAF3D54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55" y="2254234"/>
            <a:ext cx="4953000" cy="109537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D421A17-229E-4EEE-832E-C8F86BCE43D8}"/>
              </a:ext>
            </a:extLst>
          </p:cNvPr>
          <p:cNvSpPr/>
          <p:nvPr/>
        </p:nvSpPr>
        <p:spPr>
          <a:xfrm>
            <a:off x="1492998" y="3779060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36C04-6ABD-4759-B4BC-8EB188B8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5" y="3327009"/>
            <a:ext cx="3790950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BCE5D-BE7C-47F0-8280-B84463AACDD4}"/>
                  </a:ext>
                </a:extLst>
              </p:cNvPr>
              <p:cNvSpPr txBox="1"/>
              <p:nvPr/>
            </p:nvSpPr>
            <p:spPr>
              <a:xfrm>
                <a:off x="6634348" y="3773866"/>
                <a:ext cx="1312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1, 2,⋯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BCE5D-BE7C-47F0-8280-B84463AA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348" y="3773866"/>
                <a:ext cx="1312026" cy="276999"/>
              </a:xfrm>
              <a:prstGeom prst="rect">
                <a:avLst/>
              </a:prstGeom>
              <a:blipFill>
                <a:blip r:embed="rId5"/>
                <a:stretch>
                  <a:fillRect l="-463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1F74BF-E964-4380-A3B2-0C1895AE269F}"/>
              </a:ext>
            </a:extLst>
          </p:cNvPr>
          <p:cNvSpPr txBox="1"/>
          <p:nvPr/>
        </p:nvSpPr>
        <p:spPr>
          <a:xfrm>
            <a:off x="1492998" y="5045915"/>
            <a:ext cx="9279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Note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9F3BB-6782-40C7-8C45-84857F31EC85}"/>
                  </a:ext>
                </a:extLst>
              </p:cNvPr>
              <p:cNvSpPr txBox="1"/>
              <p:nvPr/>
            </p:nvSpPr>
            <p:spPr>
              <a:xfrm>
                <a:off x="2612572" y="5045915"/>
                <a:ext cx="5617029" cy="682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implicitly has influence on likelihood equation.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9F3BB-6782-40C7-8C45-84857F31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2" y="5045915"/>
                <a:ext cx="5617029" cy="682879"/>
              </a:xfrm>
              <a:prstGeom prst="rect">
                <a:avLst/>
              </a:prstGeom>
              <a:blipFill>
                <a:blip r:embed="rId6"/>
                <a:stretch>
                  <a:fillRect l="-977" t="-63393" b="-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9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The key role of the mean-variance relationship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𝒓𝒆𝒍𝒂𝒕𝒊𝒐𝒏𝒔𝒉𝒊𝒑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CE80437-5A84-4C37-A997-914C6B2B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94" y="2076707"/>
            <a:ext cx="3790950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AED96B-6D7B-487C-BC27-CEFB954F55FD}"/>
                  </a:ext>
                </a:extLst>
              </p:cNvPr>
              <p:cNvSpPr txBox="1"/>
              <p:nvPr/>
            </p:nvSpPr>
            <p:spPr>
              <a:xfrm>
                <a:off x="5412037" y="2523564"/>
                <a:ext cx="1312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1, 2,⋯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AED96B-6D7B-487C-BC27-CEFB954F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037" y="2523564"/>
                <a:ext cx="1312026" cy="276999"/>
              </a:xfrm>
              <a:prstGeom prst="rect">
                <a:avLst/>
              </a:prstGeom>
              <a:blipFill>
                <a:blip r:embed="rId4"/>
                <a:stretch>
                  <a:fillRect l="-465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0497E2E-7178-4FCF-8D6A-F24CE4174F7A}"/>
              </a:ext>
            </a:extLst>
          </p:cNvPr>
          <p:cNvSpPr/>
          <p:nvPr/>
        </p:nvSpPr>
        <p:spPr>
          <a:xfrm>
            <a:off x="1381031" y="360019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4009B-7398-4933-9A03-0289DFA829B1}"/>
                  </a:ext>
                </a:extLst>
              </p:cNvPr>
              <p:cNvSpPr txBox="1"/>
              <p:nvPr/>
            </p:nvSpPr>
            <p:spPr>
              <a:xfrm>
                <a:off x="2136710" y="3411069"/>
                <a:ext cx="5896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Likelihood depends on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only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4009B-7398-4933-9A03-0289DFA8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10" y="3411069"/>
                <a:ext cx="5896947" cy="646331"/>
              </a:xfrm>
              <a:prstGeom prst="rect">
                <a:avLst/>
              </a:prstGeom>
              <a:blipFill>
                <a:blip r:embed="rId5"/>
                <a:stretch>
                  <a:fillRect l="-93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212A428-4738-4C0C-9BB5-56789A3432BC}"/>
              </a:ext>
            </a:extLst>
          </p:cNvPr>
          <p:cNvSpPr/>
          <p:nvPr/>
        </p:nvSpPr>
        <p:spPr>
          <a:xfrm>
            <a:off x="1381031" y="467147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2861A-493A-4BEA-932B-CAC1075629CE}"/>
              </a:ext>
            </a:extLst>
          </p:cNvPr>
          <p:cNvSpPr txBox="1"/>
          <p:nvPr/>
        </p:nvSpPr>
        <p:spPr>
          <a:xfrm>
            <a:off x="2136710" y="4358736"/>
            <a:ext cx="520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 itself depends on the mean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8230B-941D-4499-9DEF-86748A3ECD97}"/>
                  </a:ext>
                </a:extLst>
              </p:cNvPr>
              <p:cNvSpPr txBox="1"/>
              <p:nvPr/>
            </p:nvSpPr>
            <p:spPr>
              <a:xfrm>
                <a:off x="2219557" y="4824926"/>
                <a:ext cx="1637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8230B-941D-4499-9DEF-86748A3E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57" y="4824926"/>
                <a:ext cx="1637051" cy="276999"/>
              </a:xfrm>
              <a:prstGeom prst="rect">
                <a:avLst/>
              </a:prstGeom>
              <a:blipFill>
                <a:blip r:embed="rId6"/>
                <a:stretch>
                  <a:fillRect l="-743" r="-37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9349997-803C-4685-B32B-196667973E1F}"/>
              </a:ext>
            </a:extLst>
          </p:cNvPr>
          <p:cNvSpPr/>
          <p:nvPr/>
        </p:nvSpPr>
        <p:spPr>
          <a:xfrm>
            <a:off x="1381031" y="592742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5690A1-F254-48D1-BB22-3D87D77D29C0}"/>
                  </a:ext>
                </a:extLst>
              </p:cNvPr>
              <p:cNvSpPr txBox="1"/>
              <p:nvPr/>
            </p:nvSpPr>
            <p:spPr>
              <a:xfrm>
                <a:off x="2219557" y="5558095"/>
                <a:ext cx="7064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has distribution in the natural exponential family, </a:t>
                </a:r>
              </a:p>
              <a:p>
                <a:r>
                  <a:rPr lang="en-US" altLang="ko-KR" dirty="0"/>
                  <a:t>such relationship characterizes the distribution.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5690A1-F254-48D1-BB22-3D87D77D2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57" y="5558095"/>
                <a:ext cx="7064402" cy="646331"/>
              </a:xfrm>
              <a:prstGeom prst="rect">
                <a:avLst/>
              </a:prstGeom>
              <a:blipFill>
                <a:blip r:embed="rId7"/>
                <a:stretch>
                  <a:fillRect l="-69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0CEA37-8519-48A0-8709-BF3F86650945}"/>
                  </a:ext>
                </a:extLst>
              </p:cNvPr>
              <p:cNvSpPr txBox="1"/>
              <p:nvPr/>
            </p:nvSpPr>
            <p:spPr>
              <a:xfrm>
                <a:off x="2303111" y="6249801"/>
                <a:ext cx="528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then necessarily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has the Poisson.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0CEA37-8519-48A0-8709-BF3F8665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11" y="6249801"/>
                <a:ext cx="5286127" cy="276999"/>
              </a:xfrm>
              <a:prstGeom prst="rect">
                <a:avLst/>
              </a:prstGeom>
              <a:blipFill>
                <a:blip r:embed="rId8"/>
                <a:stretch>
                  <a:fillRect l="-1153" t="-28261" r="-207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3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A2A2D0F-1E79-4D27-849C-59EFBF6F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99" y="5223954"/>
            <a:ext cx="3596660" cy="7984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Example : Likelihood equations for Binomial GLMs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69332"/>
              </a:xfrm>
              <a:prstGeom prst="rect">
                <a:avLst/>
              </a:prstGeom>
              <a:blipFill>
                <a:blip r:embed="rId3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CE80437-5A84-4C37-A997-914C6B2B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94" y="2076707"/>
            <a:ext cx="2990851" cy="931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AED96B-6D7B-487C-BC27-CEFB954F55FD}"/>
                  </a:ext>
                </a:extLst>
              </p:cNvPr>
              <p:cNvSpPr txBox="1"/>
              <p:nvPr/>
            </p:nvSpPr>
            <p:spPr>
              <a:xfrm>
                <a:off x="4264371" y="2362182"/>
                <a:ext cx="1312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1, 2,⋯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AED96B-6D7B-487C-BC27-CEFB954F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1" y="2362182"/>
                <a:ext cx="1312026" cy="276999"/>
              </a:xfrm>
              <a:prstGeom prst="rect">
                <a:avLst/>
              </a:prstGeom>
              <a:blipFill>
                <a:blip r:embed="rId5"/>
                <a:stretch>
                  <a:fillRect l="-465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728156-F1ED-455D-96A1-C81DE304E267}"/>
              </a:ext>
            </a:extLst>
          </p:cNvPr>
          <p:cNvSpPr txBox="1"/>
          <p:nvPr/>
        </p:nvSpPr>
        <p:spPr>
          <a:xfrm>
            <a:off x="1198594" y="3131193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Recall,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7E51B-D761-4798-B9D9-C27474A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594" y="3500525"/>
            <a:ext cx="2048968" cy="724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6508E-ED66-4AE8-A1F0-652748A9F00C}"/>
                  </a:ext>
                </a:extLst>
              </p:cNvPr>
              <p:cNvSpPr txBox="1"/>
              <p:nvPr/>
            </p:nvSpPr>
            <p:spPr>
              <a:xfrm>
                <a:off x="3638939" y="3607382"/>
                <a:ext cx="4200722" cy="400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gives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6508E-ED66-4AE8-A1F0-652748A9F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39" y="3607382"/>
                <a:ext cx="4200722" cy="400944"/>
              </a:xfrm>
              <a:prstGeom prst="rect">
                <a:avLst/>
              </a:prstGeom>
              <a:blipFill>
                <a:blip r:embed="rId7"/>
                <a:stretch>
                  <a:fillRect l="-1306" t="-109091" b="-16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416FC62-0656-4FFB-B3C6-FBF278275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6899" y="4225330"/>
            <a:ext cx="3596660" cy="80553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64BBF6-DF8B-4394-8E72-F2A722873DCC}"/>
              </a:ext>
            </a:extLst>
          </p:cNvPr>
          <p:cNvSpPr/>
          <p:nvPr/>
        </p:nvSpPr>
        <p:spPr>
          <a:xfrm>
            <a:off x="1381031" y="445616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38034-82E7-4C92-83A5-F6405CFAE842}"/>
                  </a:ext>
                </a:extLst>
              </p:cNvPr>
              <p:cNvSpPr txBox="1"/>
              <p:nvPr/>
            </p:nvSpPr>
            <p:spPr>
              <a:xfrm>
                <a:off x="5427617" y="4363799"/>
                <a:ext cx="28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38034-82E7-4C92-83A5-F6405CFA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17" y="4363799"/>
                <a:ext cx="285516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8132FAC-6523-4A85-8C94-228E3AC66744}"/>
              </a:ext>
            </a:extLst>
          </p:cNvPr>
          <p:cNvSpPr/>
          <p:nvPr/>
        </p:nvSpPr>
        <p:spPr>
          <a:xfrm>
            <a:off x="1381031" y="5452273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DCCC4-1640-4522-ABFB-A080D6CD1800}"/>
                  </a:ext>
                </a:extLst>
              </p:cNvPr>
              <p:cNvSpPr txBox="1"/>
              <p:nvPr/>
            </p:nvSpPr>
            <p:spPr>
              <a:xfrm>
                <a:off x="5970036" y="5452273"/>
                <a:ext cx="2978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="0" dirty="0"/>
                  <a:t>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DCCC4-1640-4522-ABFB-A080D6CD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36" y="5452273"/>
                <a:ext cx="2978829" cy="276999"/>
              </a:xfrm>
              <a:prstGeom prst="rect">
                <a:avLst/>
              </a:prstGeom>
              <a:blipFill>
                <a:blip r:embed="rId10"/>
                <a:stretch>
                  <a:fillRect l="-4703" t="-28261" r="-81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2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A2A2D0F-1E79-4D27-849C-59EFBF6F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6" y="2518077"/>
            <a:ext cx="3596660" cy="7984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Example : Likelihood equations for Binomial GLMs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2161191"/>
            <a:ext cx="10339870" cy="339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757063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57063"/>
                <a:ext cx="5131837" cy="369332"/>
              </a:xfrm>
              <a:prstGeom prst="rect">
                <a:avLst/>
              </a:prstGeom>
              <a:blipFill>
                <a:blip r:embed="rId3"/>
                <a:stretch>
                  <a:fillRect l="-9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B5FACE9-56E0-4DDC-B010-FC062A07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98" y="3746241"/>
            <a:ext cx="3305175" cy="9144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DF49E52-1A46-4F52-9F7F-4F23A0B29535}"/>
              </a:ext>
            </a:extLst>
          </p:cNvPr>
          <p:cNvSpPr/>
          <p:nvPr/>
        </p:nvSpPr>
        <p:spPr>
          <a:xfrm>
            <a:off x="1399692" y="4037420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894063-6181-4F55-BFBB-99D51034288A}"/>
                  </a:ext>
                </a:extLst>
              </p:cNvPr>
              <p:cNvSpPr txBox="1"/>
              <p:nvPr/>
            </p:nvSpPr>
            <p:spPr>
              <a:xfrm>
                <a:off x="2202023" y="4749282"/>
                <a:ext cx="6036907" cy="49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𝑙𝑜𝑔𝑖𝑠𝑡𝑖𝑐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𝑐𝑑𝑓</m:t>
                    </m:r>
                  </m:oMath>
                </a14:m>
                <a:r>
                  <a:rPr lang="en-US" altLang="ko-KR" b="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⁡[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894063-6181-4F55-BFBB-99D51034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3" y="4749282"/>
                <a:ext cx="6036907" cy="497444"/>
              </a:xfrm>
              <a:prstGeom prst="rect">
                <a:avLst/>
              </a:prstGeom>
              <a:blipFill>
                <a:blip r:embed="rId5"/>
                <a:stretch>
                  <a:fillRect l="-807" t="-1220"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00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3C6003-0D64-4872-BA6B-866D32B2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5" y="5777087"/>
            <a:ext cx="4057264" cy="8907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Asymptotic Covariance matrix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𝑪𝒐𝒗𝒂𝒓𝒊𝒂𝒏𝒄𝒆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𝒎𝒂𝒕𝒓𝒊𝒙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384208"/>
              </a:xfrm>
              <a:prstGeom prst="rect">
                <a:avLst/>
              </a:prstGeom>
              <a:blipFill>
                <a:blip r:embed="rId3"/>
                <a:stretch>
                  <a:fillRect l="-950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F096C-D840-42B7-93D2-2FB5BBA679B2}"/>
                  </a:ext>
                </a:extLst>
              </p:cNvPr>
              <p:cNvSpPr txBox="1"/>
              <p:nvPr/>
            </p:nvSpPr>
            <p:spPr>
              <a:xfrm>
                <a:off x="2291395" y="2187148"/>
                <a:ext cx="1419748" cy="31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F096C-D840-42B7-93D2-2FB5BBA6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395" y="2187148"/>
                <a:ext cx="1419748" cy="314253"/>
              </a:xfrm>
              <a:prstGeom prst="rect">
                <a:avLst/>
              </a:prstGeom>
              <a:blipFill>
                <a:blip r:embed="rId4"/>
                <a:stretch>
                  <a:fillRect l="-1288" t="-15686" r="-429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193944-EB60-4400-9001-F00B07F683DC}"/>
              </a:ext>
            </a:extLst>
          </p:cNvPr>
          <p:cNvSpPr txBox="1"/>
          <p:nvPr/>
        </p:nvSpPr>
        <p:spPr>
          <a:xfrm>
            <a:off x="1194318" y="2134418"/>
            <a:ext cx="167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B390C6-A4CC-46CF-A0EE-401EA9812CB1}"/>
                  </a:ext>
                </a:extLst>
              </p:cNvPr>
              <p:cNvSpPr txBox="1"/>
              <p:nvPr/>
            </p:nvSpPr>
            <p:spPr>
              <a:xfrm>
                <a:off x="4064690" y="2027296"/>
                <a:ext cx="1903790" cy="633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B390C6-A4CC-46CF-A0EE-401EA9812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90" y="2027296"/>
                <a:ext cx="1903790" cy="633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24D9F3A-DE2F-4C28-ACD8-B7FE7F7B203D}"/>
              </a:ext>
            </a:extLst>
          </p:cNvPr>
          <p:cNvSpPr txBox="1"/>
          <p:nvPr/>
        </p:nvSpPr>
        <p:spPr>
          <a:xfrm>
            <a:off x="1212980" y="3072322"/>
            <a:ext cx="634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Fact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24A4E6-4493-4B05-B0E4-E0B74C1D5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855" y="2854262"/>
            <a:ext cx="3677085" cy="8684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23CA88-022C-4DCF-A362-AA74AB66CF1E}"/>
              </a:ext>
            </a:extLst>
          </p:cNvPr>
          <p:cNvSpPr txBox="1"/>
          <p:nvPr/>
        </p:nvSpPr>
        <p:spPr>
          <a:xfrm>
            <a:off x="5690940" y="3072322"/>
            <a:ext cx="39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holds for exponential families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4A43909-CFDE-4996-8100-E10BB5D4FAAF}"/>
              </a:ext>
            </a:extLst>
          </p:cNvPr>
          <p:cNvSpPr/>
          <p:nvPr/>
        </p:nvSpPr>
        <p:spPr>
          <a:xfrm>
            <a:off x="1268964" y="462431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FC74E68-4CDA-49F4-A8A6-9F732E58D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855" y="3871287"/>
            <a:ext cx="5805324" cy="1783064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24AB50B-7F78-49E2-9BE3-04DE2EBDE7E9}"/>
              </a:ext>
            </a:extLst>
          </p:cNvPr>
          <p:cNvSpPr/>
          <p:nvPr/>
        </p:nvSpPr>
        <p:spPr>
          <a:xfrm>
            <a:off x="1268964" y="6083983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1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97F5630-1ADE-4355-B2AC-8D697D7F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4" y="5574971"/>
            <a:ext cx="4135017" cy="10632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36A2BB-F55B-4306-9BBC-C750791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Three components of GLM : Random and systemic component and link function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F1452-4BBF-40B7-807C-96699E3DA7FD}"/>
              </a:ext>
            </a:extLst>
          </p:cNvPr>
          <p:cNvSpPr txBox="1"/>
          <p:nvPr/>
        </p:nvSpPr>
        <p:spPr>
          <a:xfrm>
            <a:off x="838200" y="1968759"/>
            <a:ext cx="860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Random component : Response variable Y and its probability distribution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69089-4327-44A2-92A6-F458DDC1EEFF}"/>
              </a:ext>
            </a:extLst>
          </p:cNvPr>
          <p:cNvSpPr txBox="1"/>
          <p:nvPr/>
        </p:nvSpPr>
        <p:spPr>
          <a:xfrm>
            <a:off x="838200" y="2338091"/>
            <a:ext cx="860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Systemic component : Explanatory variables</a:t>
            </a:r>
            <a:endParaRPr lang="ko-KR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D7FCD-F985-493B-9A7B-BF4DF748CCEE}"/>
                  </a:ext>
                </a:extLst>
              </p:cNvPr>
              <p:cNvSpPr txBox="1"/>
              <p:nvPr/>
            </p:nvSpPr>
            <p:spPr>
              <a:xfrm>
                <a:off x="838200" y="2707423"/>
                <a:ext cx="888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3. Link function :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that the model equates to the linear predictor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D7FCD-F985-493B-9A7B-BF4DF748C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7423"/>
                <a:ext cx="8884298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2C64307-D528-4C20-9504-B70532C5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0" y="3762633"/>
            <a:ext cx="4946780" cy="893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CA54F-86B8-4D53-88F7-9AA9664C9A96}"/>
              </a:ext>
            </a:extLst>
          </p:cNvPr>
          <p:cNvSpPr txBox="1"/>
          <p:nvPr/>
        </p:nvSpPr>
        <p:spPr>
          <a:xfrm>
            <a:off x="5999584" y="4048910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&lt;Pdf of Natural exponential family&gt;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EB9D6-1501-46CA-95FF-C794305D97B4}"/>
                  </a:ext>
                </a:extLst>
              </p:cNvPr>
              <p:cNvSpPr txBox="1"/>
              <p:nvPr/>
            </p:nvSpPr>
            <p:spPr>
              <a:xfrm>
                <a:off x="912778" y="3493083"/>
                <a:ext cx="7223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: Independent observations from natural exponential family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EB9D6-1501-46CA-95FF-C794305D9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3493083"/>
                <a:ext cx="7223516" cy="276999"/>
              </a:xfrm>
              <a:prstGeom prst="rect">
                <a:avLst/>
              </a:prstGeom>
              <a:blipFill>
                <a:blip r:embed="rId5"/>
                <a:stretch>
                  <a:fillRect t="-28889" r="-1013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5A519-B749-4CF8-B1A2-C55D1FF5AE22}"/>
                  </a:ext>
                </a:extLst>
              </p:cNvPr>
              <p:cNvSpPr txBox="1"/>
              <p:nvPr/>
            </p:nvSpPr>
            <p:spPr>
              <a:xfrm>
                <a:off x="912778" y="4934630"/>
                <a:ext cx="7896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Linear predictor → Linear combination of explanatory variables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5A519-B749-4CF8-B1A2-C55D1FF5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4934630"/>
                <a:ext cx="7896008" cy="276999"/>
              </a:xfrm>
              <a:prstGeom prst="rect">
                <a:avLst/>
              </a:prstGeom>
              <a:blipFill>
                <a:blip r:embed="rId6"/>
                <a:stretch>
                  <a:fillRect t="-28261" r="-108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34950-B0F5-446C-9694-73093212D3E3}"/>
                  </a:ext>
                </a:extLst>
              </p:cNvPr>
              <p:cNvSpPr txBox="1"/>
              <p:nvPr/>
            </p:nvSpPr>
            <p:spPr>
              <a:xfrm>
                <a:off x="912778" y="5361790"/>
                <a:ext cx="643990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/>
                  <a:t>: Value of explanatory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=0,1,2,…)</m:t>
                    </m:r>
                  </m:oMath>
                </a14:m>
                <a:r>
                  <a:rPr lang="en-US" altLang="ko-KR" dirty="0"/>
                  <a:t> for subject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34950-B0F5-446C-9694-73093212D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5361790"/>
                <a:ext cx="6439904" cy="299313"/>
              </a:xfrm>
              <a:prstGeom prst="rect">
                <a:avLst/>
              </a:prstGeom>
              <a:blipFill>
                <a:blip r:embed="rId7"/>
                <a:stretch>
                  <a:fillRect l="-947" t="-28571" r="-663" b="-36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EA204B-D09D-4D28-83EA-BA480EFA9CB5}"/>
              </a:ext>
            </a:extLst>
          </p:cNvPr>
          <p:cNvSpPr/>
          <p:nvPr/>
        </p:nvSpPr>
        <p:spPr>
          <a:xfrm>
            <a:off x="735563" y="1950099"/>
            <a:ext cx="10535817" cy="1165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0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3C6003-0D64-4872-BA6B-866D32B2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75" y="2407676"/>
            <a:ext cx="4057264" cy="8907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449668-BABE-429A-B21C-0A0F48BC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Asymptotic Covariance matrix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50041-E6AB-4D76-B936-D1A6943F5884}"/>
              </a:ext>
            </a:extLst>
          </p:cNvPr>
          <p:cNvSpPr/>
          <p:nvPr/>
        </p:nvSpPr>
        <p:spPr>
          <a:xfrm>
            <a:off x="931510" y="2094816"/>
            <a:ext cx="10339870" cy="387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513183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𝑪𝒐𝒗𝒂𝒓𝒊𝒂𝒏𝒄𝒆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𝒎𝒂𝒕𝒓𝒊𝒙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95A20-E70F-42AC-9CEB-C953813D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131837" cy="384208"/>
              </a:xfrm>
              <a:prstGeom prst="rect">
                <a:avLst/>
              </a:prstGeom>
              <a:blipFill>
                <a:blip r:embed="rId3"/>
                <a:stretch>
                  <a:fillRect l="-950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EE4DCC-048E-4FA1-AA64-824E1EAD4492}"/>
                  </a:ext>
                </a:extLst>
              </p:cNvPr>
              <p:cNvSpPr txBox="1"/>
              <p:nvPr/>
            </p:nvSpPr>
            <p:spPr>
              <a:xfrm>
                <a:off x="1342047" y="3470389"/>
                <a:ext cx="5203348" cy="373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EE4DCC-048E-4FA1-AA64-824E1EAD4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047" y="3470389"/>
                <a:ext cx="5203348" cy="373757"/>
              </a:xfrm>
              <a:prstGeom prst="rect">
                <a:avLst/>
              </a:prstGeom>
              <a:blipFill>
                <a:blip r:embed="rId4"/>
                <a:stretch>
                  <a:fillRect l="-1522" t="-104839" r="-468" b="-180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0E9B241-D076-4E5D-B6F0-5FC2D5D82DCE}"/>
              </a:ext>
            </a:extLst>
          </p:cNvPr>
          <p:cNvSpPr/>
          <p:nvPr/>
        </p:nvSpPr>
        <p:spPr>
          <a:xfrm>
            <a:off x="1342047" y="432467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1BC43-66F0-4269-95D1-F791BF15EDAB}"/>
                  </a:ext>
                </a:extLst>
              </p:cNvPr>
              <p:cNvSpPr txBox="1"/>
              <p:nvPr/>
            </p:nvSpPr>
            <p:spPr>
              <a:xfrm>
                <a:off x="2118987" y="4225806"/>
                <a:ext cx="1520609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𝑾𝑿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D1BC43-66F0-4269-95D1-F791BF15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87" y="4225806"/>
                <a:ext cx="1520609" cy="375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36BE31-83E7-42C1-8571-FEC2ED02AD20}"/>
              </a:ext>
            </a:extLst>
          </p:cNvPr>
          <p:cNvSpPr/>
          <p:nvPr/>
        </p:nvSpPr>
        <p:spPr>
          <a:xfrm>
            <a:off x="1342047" y="532959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FE5FE-F997-405B-8788-D5C6B65F620C}"/>
                  </a:ext>
                </a:extLst>
              </p:cNvPr>
              <p:cNvSpPr txBox="1"/>
              <p:nvPr/>
            </p:nvSpPr>
            <p:spPr>
              <a:xfrm>
                <a:off x="2118987" y="5238813"/>
                <a:ext cx="2819939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acc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FE5FE-F997-405B-8788-D5C6B65F6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87" y="5238813"/>
                <a:ext cx="2819939" cy="366767"/>
              </a:xfrm>
              <a:prstGeom prst="rect">
                <a:avLst/>
              </a:prstGeom>
              <a:blipFill>
                <a:blip r:embed="rId6"/>
                <a:stretch>
                  <a:fillRect l="-433" t="-1639" r="-6494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88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E34C66-F7EE-477B-9C35-F3D4514A5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b="1" dirty="0"/>
                  <a:t>Example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𝒄𝒐𝒗</m:t>
                        </m:r>
                      </m:e>
                    </m:acc>
                    <m:d>
                      <m:dPr>
                        <m:ctrlPr>
                          <a:rPr lang="en-US" altLang="ko-K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3200" b="1" dirty="0"/>
                  <a:t> for Poisson loglinear model </a:t>
                </a:r>
                <a:endParaRPr lang="ko-KR" altLang="en-US" sz="3200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8E34C66-F7EE-477B-9C35-F3D4514A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843950"/>
            <a:ext cx="10339870" cy="4881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439822"/>
                <a:ext cx="5131837" cy="40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𝒄𝒐𝒗</m:t>
                        </m:r>
                      </m:e>
                    </m:acc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b="1" dirty="0"/>
                  <a:t> for </a:t>
                </a:r>
                <a:r>
                  <a:rPr lang="en-US" altLang="ko-KR" b="1" dirty="0" err="1"/>
                  <a:t>poisson</a:t>
                </a:r>
                <a:r>
                  <a:rPr lang="en-US" altLang="ko-KR" b="1" dirty="0"/>
                  <a:t> loglinear&gt;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39822"/>
                <a:ext cx="5131837" cy="406458"/>
              </a:xfrm>
              <a:prstGeom prst="rect">
                <a:avLst/>
              </a:prstGeom>
              <a:blipFill>
                <a:blip r:embed="rId3"/>
                <a:stretch>
                  <a:fillRect l="-950"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AB0384F-9763-4EAE-BFF0-BCD396A5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28" y="2117685"/>
            <a:ext cx="19050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1E4D1-2784-42FA-BF98-4A740B7BD6F5}"/>
                  </a:ext>
                </a:extLst>
              </p:cNvPr>
              <p:cNvSpPr txBox="1"/>
              <p:nvPr/>
            </p:nvSpPr>
            <p:spPr>
              <a:xfrm>
                <a:off x="1159328" y="2918647"/>
                <a:ext cx="4691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the log link,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&amp;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1E4D1-2784-42FA-BF98-4A740B7B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28" y="2918647"/>
                <a:ext cx="4691742" cy="369332"/>
              </a:xfrm>
              <a:prstGeom prst="rect">
                <a:avLst/>
              </a:prstGeom>
              <a:blipFill>
                <a:blip r:embed="rId5"/>
                <a:stretch>
                  <a:fillRect l="-103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0CEB76D-2D88-4DAB-819E-5F6A358A72F5}"/>
              </a:ext>
            </a:extLst>
          </p:cNvPr>
          <p:cNvSpPr/>
          <p:nvPr/>
        </p:nvSpPr>
        <p:spPr>
          <a:xfrm>
            <a:off x="1295394" y="371474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4E4B49-B6B6-4C10-AFDD-77DB10C13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211" y="3510393"/>
            <a:ext cx="2637454" cy="814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6D8DF-05AA-47BA-AEFE-FA1B59F9B025}"/>
                  </a:ext>
                </a:extLst>
              </p:cNvPr>
              <p:cNvSpPr txBox="1"/>
              <p:nvPr/>
            </p:nvSpPr>
            <p:spPr>
              <a:xfrm>
                <a:off x="1159327" y="4360264"/>
                <a:ext cx="798467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These equate the sufficient statistics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to their expected values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6D8DF-05AA-47BA-AEFE-FA1B59F9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27" y="4360264"/>
                <a:ext cx="7984673" cy="391646"/>
              </a:xfrm>
              <a:prstGeom prst="rect">
                <a:avLst/>
              </a:prstGeom>
              <a:blipFill>
                <a:blip r:embed="rId7"/>
                <a:stretch>
                  <a:fillRect l="-611" t="-110769" r="-305" b="-16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0A3202C-B34C-475F-9922-1DA1ADF1A04B}"/>
              </a:ext>
            </a:extLst>
          </p:cNvPr>
          <p:cNvSpPr/>
          <p:nvPr/>
        </p:nvSpPr>
        <p:spPr>
          <a:xfrm>
            <a:off x="1295394" y="528441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17E8C7-93FE-4147-9D54-A2CCE4277B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211" y="5048086"/>
            <a:ext cx="4156789" cy="698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8357AA-F4DD-4B18-A754-649468E9054F}"/>
                  </a:ext>
                </a:extLst>
              </p:cNvPr>
              <p:cNvSpPr txBox="1"/>
              <p:nvPr/>
            </p:nvSpPr>
            <p:spPr>
              <a:xfrm>
                <a:off x="1295394" y="5972391"/>
                <a:ext cx="9621422" cy="374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𝒄𝒐𝒗</m:t>
                        </m:r>
                      </m:e>
                    </m:acc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with elements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on the main diagonal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8357AA-F4DD-4B18-A754-649468E9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4" y="5972391"/>
                <a:ext cx="9621422" cy="374398"/>
              </a:xfrm>
              <a:prstGeom prst="rect">
                <a:avLst/>
              </a:prstGeom>
              <a:blipFill>
                <a:blip r:embed="rId9"/>
                <a:stretch>
                  <a:fillRect l="-633" t="-1639" b="-3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21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Deviance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and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Goodness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of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fit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211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𝑫𝒆𝒗𝒊𝒂𝒏𝒄𝒆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𝑮𝒐𝒐𝒅𝒏𝒆𝒔𝒔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𝒇𝒊𝒕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DF37DC-850C-489D-9128-5D4A9568433D}"/>
              </a:ext>
            </a:extLst>
          </p:cNvPr>
          <p:cNvSpPr txBox="1"/>
          <p:nvPr/>
        </p:nvSpPr>
        <p:spPr>
          <a:xfrm>
            <a:off x="1184988" y="212990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Consider all possible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2F752-4CB1-47FF-BB2F-749F194D1333}"/>
                  </a:ext>
                </a:extLst>
              </p:cNvPr>
              <p:cNvSpPr txBox="1"/>
              <p:nvPr/>
            </p:nvSpPr>
            <p:spPr>
              <a:xfrm>
                <a:off x="1268965" y="2652502"/>
                <a:ext cx="908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its maximum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Separate parameter for each observation → </a:t>
                </a:r>
                <a:r>
                  <a:rPr lang="en-US" altLang="ko-KR" i="1" dirty="0"/>
                  <a:t>Saturate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2F752-4CB1-47FF-BB2F-749F194D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5" y="2652502"/>
                <a:ext cx="9089411" cy="276999"/>
              </a:xfrm>
              <a:prstGeom prst="rect">
                <a:avLst/>
              </a:prstGeom>
              <a:blipFill>
                <a:blip r:embed="rId3"/>
                <a:stretch>
                  <a:fillRect l="-872" t="-28261" r="-73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4828DC7F-C097-4C00-BC30-FDC6FB04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41" y="3229619"/>
            <a:ext cx="6724650" cy="638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749FE6-72B2-46B2-A908-27F33E1B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041" y="4880611"/>
            <a:ext cx="5591175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4B147-210E-47C1-86FB-BE07D34B8FF1}"/>
                  </a:ext>
                </a:extLst>
              </p:cNvPr>
              <p:cNvSpPr txBox="1"/>
              <p:nvPr/>
            </p:nvSpPr>
            <p:spPr>
              <a:xfrm>
                <a:off x="1268965" y="3991879"/>
                <a:ext cx="9414586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 the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the saturated model, corresponding to estimates means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4B147-210E-47C1-86FB-BE07D34B8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5" y="3991879"/>
                <a:ext cx="9414586" cy="655436"/>
              </a:xfrm>
              <a:prstGeom prst="rect">
                <a:avLst/>
              </a:prstGeom>
              <a:blipFill>
                <a:blip r:embed="rId6"/>
                <a:stretch>
                  <a:fillRect l="-518" t="-4673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65372E0-AEB0-40A8-908F-C61EBEFC8A53}"/>
              </a:ext>
            </a:extLst>
          </p:cNvPr>
          <p:cNvSpPr/>
          <p:nvPr/>
        </p:nvSpPr>
        <p:spPr>
          <a:xfrm>
            <a:off x="1342047" y="338288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309C42E-F0BB-4383-8658-6EB3DFA69C74}"/>
              </a:ext>
            </a:extLst>
          </p:cNvPr>
          <p:cNvSpPr/>
          <p:nvPr/>
        </p:nvSpPr>
        <p:spPr>
          <a:xfrm>
            <a:off x="1342047" y="5206495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837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Deviance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and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Goodness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of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fit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211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𝑫𝒆𝒗𝒊𝒂𝒏𝒄𝒆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𝑮𝒐𝒐𝒅𝒏𝒆𝒔𝒔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𝒇𝒊𝒕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B7A2E11-900E-451E-B192-5F8C3C0B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63" y="2230717"/>
            <a:ext cx="5591175" cy="100965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A25BB1E-0A67-4E18-9031-554E5869BD1C}"/>
              </a:ext>
            </a:extLst>
          </p:cNvPr>
          <p:cNvSpPr/>
          <p:nvPr/>
        </p:nvSpPr>
        <p:spPr>
          <a:xfrm>
            <a:off x="1603302" y="401507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4C46C-D23D-436D-AC22-5A4306B92F2E}"/>
                  </a:ext>
                </a:extLst>
              </p:cNvPr>
              <p:cNvSpPr txBox="1"/>
              <p:nvPr/>
            </p:nvSpPr>
            <p:spPr>
              <a:xfrm>
                <a:off x="1172896" y="3617634"/>
                <a:ext cx="1383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4C46C-D23D-436D-AC22-5A4306B9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96" y="3617634"/>
                <a:ext cx="1383327" cy="276999"/>
              </a:xfrm>
              <a:prstGeom prst="rect">
                <a:avLst/>
              </a:prstGeom>
              <a:blipFill>
                <a:blip r:embed="rId4"/>
                <a:stretch>
                  <a:fillRect l="-881" r="-88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7CF941A-73D1-406F-8BD3-A453B1B0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223" y="3847971"/>
            <a:ext cx="5833034" cy="671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72347-8A52-468D-80C1-8410DDBF135D}"/>
                  </a:ext>
                </a:extLst>
              </p:cNvPr>
              <p:cNvSpPr txBox="1"/>
              <p:nvPr/>
            </p:nvSpPr>
            <p:spPr>
              <a:xfrm>
                <a:off x="1603302" y="4948735"/>
                <a:ext cx="2763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We call it,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𝑑𝑒𝑣𝑖𝑎𝑛𝑐𝑒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A72347-8A52-468D-80C1-8410DDBF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02" y="4948735"/>
                <a:ext cx="2763577" cy="276999"/>
              </a:xfrm>
              <a:prstGeom prst="rect">
                <a:avLst/>
              </a:prstGeom>
              <a:blipFill>
                <a:blip r:embed="rId6"/>
                <a:stretch>
                  <a:fillRect l="-5077" t="-28889" r="-220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DC7F3-81AC-4158-ABE9-FF073D296E30}"/>
                  </a:ext>
                </a:extLst>
              </p:cNvPr>
              <p:cNvSpPr txBox="1"/>
              <p:nvPr/>
            </p:nvSpPr>
            <p:spPr>
              <a:xfrm>
                <a:off x="1603302" y="5396309"/>
                <a:ext cx="1982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dirty="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DC7F3-81AC-4158-ABE9-FF073D29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02" y="5396309"/>
                <a:ext cx="1982722" cy="276999"/>
              </a:xfrm>
              <a:prstGeom prst="rect">
                <a:avLst/>
              </a:prstGeom>
              <a:blipFill>
                <a:blip r:embed="rId7"/>
                <a:stretch>
                  <a:fillRect l="-1538" t="-19565" r="-18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8E4E2B5-5F3B-4201-A24C-875722EB6496}"/>
              </a:ext>
            </a:extLst>
          </p:cNvPr>
          <p:cNvSpPr/>
          <p:nvPr/>
        </p:nvSpPr>
        <p:spPr>
          <a:xfrm>
            <a:off x="4950226" y="5182584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3D587-A01F-4BA4-B560-473FA5719070}"/>
              </a:ext>
            </a:extLst>
          </p:cNvPr>
          <p:cNvSpPr txBox="1"/>
          <p:nvPr/>
        </p:nvSpPr>
        <p:spPr>
          <a:xfrm>
            <a:off x="5788263" y="5090251"/>
            <a:ext cx="484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Greater scaled deviance, the poorer the fit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52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9045E2A-D733-4D19-8DDC-D2368CDC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54" y="4235839"/>
            <a:ext cx="3438525" cy="885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Example : Deviance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for Poisson GLMs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211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𝑫𝒆𝒗𝒊𝒂𝒏𝒄𝒆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𝑷𝒐𝒊𝒔𝒔𝒐𝒏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3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6C9B259-9F73-44E7-8032-E8980CE5AF31}"/>
              </a:ext>
            </a:extLst>
          </p:cNvPr>
          <p:cNvSpPr txBox="1"/>
          <p:nvPr/>
        </p:nvSpPr>
        <p:spPr>
          <a:xfrm>
            <a:off x="1278294" y="2099388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Recall, for Poisson GLMs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FE8D3-7588-496B-8BA4-78BB7BF6C6BD}"/>
                  </a:ext>
                </a:extLst>
              </p:cNvPr>
              <p:cNvSpPr txBox="1"/>
              <p:nvPr/>
            </p:nvSpPr>
            <p:spPr>
              <a:xfrm>
                <a:off x="1371603" y="2658842"/>
                <a:ext cx="393748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FE8D3-7588-496B-8BA4-78BB7BF6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3" y="2658842"/>
                <a:ext cx="3937488" cy="312650"/>
              </a:xfrm>
              <a:prstGeom prst="rect">
                <a:avLst/>
              </a:prstGeom>
              <a:blipFill>
                <a:blip r:embed="rId4"/>
                <a:stretch>
                  <a:fillRect l="-2012" t="-21569" r="-8050" b="-39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E2482C-E6F6-4E4B-83FF-EFF63CB90669}"/>
              </a:ext>
            </a:extLst>
          </p:cNvPr>
          <p:cNvSpPr/>
          <p:nvPr/>
        </p:nvSpPr>
        <p:spPr>
          <a:xfrm>
            <a:off x="5447522" y="267666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F9AA4C-DF19-4164-94C0-4752DACB6917}"/>
                  </a:ext>
                </a:extLst>
              </p:cNvPr>
              <p:cNvSpPr txBox="1"/>
              <p:nvPr/>
            </p:nvSpPr>
            <p:spPr>
              <a:xfrm>
                <a:off x="6221966" y="2658842"/>
                <a:ext cx="287694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F9AA4C-DF19-4164-94C0-4752DACB6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66" y="2658842"/>
                <a:ext cx="2876941" cy="312650"/>
              </a:xfrm>
              <a:prstGeom prst="rect">
                <a:avLst/>
              </a:prstGeom>
              <a:blipFill>
                <a:blip r:embed="rId5"/>
                <a:stretch>
                  <a:fillRect l="-2966" t="-21569" b="-39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565182-F1CE-441D-BEC0-86E231530969}"/>
              </a:ext>
            </a:extLst>
          </p:cNvPr>
          <p:cNvSpPr/>
          <p:nvPr/>
        </p:nvSpPr>
        <p:spPr>
          <a:xfrm>
            <a:off x="1371603" y="3388296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915B-09C1-4EC7-AAA2-EF75000B23BA}"/>
                  </a:ext>
                </a:extLst>
              </p:cNvPr>
              <p:cNvSpPr txBox="1"/>
              <p:nvPr/>
            </p:nvSpPr>
            <p:spPr>
              <a:xfrm>
                <a:off x="1203652" y="3746694"/>
                <a:ext cx="998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915B-09C1-4EC7-AAA2-EF75000B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52" y="3746694"/>
                <a:ext cx="998863" cy="276999"/>
              </a:xfrm>
              <a:prstGeom prst="rect">
                <a:avLst/>
              </a:prstGeom>
              <a:blipFill>
                <a:blip r:embed="rId6"/>
                <a:stretch>
                  <a:fillRect l="-1829" r="-4268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8772ADB6-032A-433A-9927-5EE67EC4D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6386" y="3218296"/>
            <a:ext cx="4800600" cy="68580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B4D57BE-AC67-4678-936F-2B2E8C35E077}"/>
              </a:ext>
            </a:extLst>
          </p:cNvPr>
          <p:cNvSpPr/>
          <p:nvPr/>
        </p:nvSpPr>
        <p:spPr>
          <a:xfrm>
            <a:off x="1371603" y="4540253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209604-3899-4218-B31B-B8E01029C7E7}"/>
                  </a:ext>
                </a:extLst>
              </p:cNvPr>
              <p:cNvSpPr txBox="1"/>
              <p:nvPr/>
            </p:nvSpPr>
            <p:spPr>
              <a:xfrm>
                <a:off x="1026371" y="4980288"/>
                <a:ext cx="1562479" cy="51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209604-3899-4218-B31B-B8E01029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1" y="4980288"/>
                <a:ext cx="1562479" cy="512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90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Example : Deviance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for binomial GLMs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78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𝑫𝒆𝒗𝒊𝒂𝒏𝒄𝒆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𝒃𝒊𝒏𝒐𝒎𝒊𝒂𝒍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𝑮𝑳𝑴𝒔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6C9B259-9F73-44E7-8032-E8980CE5AF31}"/>
              </a:ext>
            </a:extLst>
          </p:cNvPr>
          <p:cNvSpPr txBox="1"/>
          <p:nvPr/>
        </p:nvSpPr>
        <p:spPr>
          <a:xfrm>
            <a:off x="1278294" y="2099388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Recall, for binomial GLMs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FE8D3-7588-496B-8BA4-78BB7BF6C6BD}"/>
                  </a:ext>
                </a:extLst>
              </p:cNvPr>
              <p:cNvSpPr txBox="1"/>
              <p:nvPr/>
            </p:nvSpPr>
            <p:spPr>
              <a:xfrm>
                <a:off x="1371603" y="2658842"/>
                <a:ext cx="66961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⁡[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FE8D3-7588-496B-8BA4-78BB7BF6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3" y="2658842"/>
                <a:ext cx="6696192" cy="312650"/>
              </a:xfrm>
              <a:prstGeom prst="rect">
                <a:avLst/>
              </a:prstGeom>
              <a:blipFill>
                <a:blip r:embed="rId3"/>
                <a:stretch>
                  <a:fillRect l="-1184" t="-145098" r="-9107" b="-2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565182-F1CE-441D-BEC0-86E231530969}"/>
              </a:ext>
            </a:extLst>
          </p:cNvPr>
          <p:cNvSpPr/>
          <p:nvPr/>
        </p:nvSpPr>
        <p:spPr>
          <a:xfrm>
            <a:off x="1371603" y="4312027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915B-09C1-4EC7-AAA2-EF75000B23BA}"/>
                  </a:ext>
                </a:extLst>
              </p:cNvPr>
              <p:cNvSpPr txBox="1"/>
              <p:nvPr/>
            </p:nvSpPr>
            <p:spPr>
              <a:xfrm>
                <a:off x="1026371" y="4670425"/>
                <a:ext cx="1320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915B-09C1-4EC7-AAA2-EF75000B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1" y="4670425"/>
                <a:ext cx="1320361" cy="276999"/>
              </a:xfrm>
              <a:prstGeom prst="rect">
                <a:avLst/>
              </a:prstGeom>
              <a:blipFill>
                <a:blip r:embed="rId4"/>
                <a:stretch>
                  <a:fillRect l="-922" r="-46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4F25EAC-0005-4DE3-BF6D-DA4AA673C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389" y="3250787"/>
            <a:ext cx="8420100" cy="259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49D5DD-06FD-41FC-AAA1-5D7041F05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732" y="5980068"/>
            <a:ext cx="5534025" cy="57150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393DF53-90C7-4063-A96D-246EF6581FEE}"/>
              </a:ext>
            </a:extLst>
          </p:cNvPr>
          <p:cNvSpPr/>
          <p:nvPr/>
        </p:nvSpPr>
        <p:spPr>
          <a:xfrm>
            <a:off x="1371603" y="6127318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E788B4-A347-4576-B4C6-A1EB73066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789" y="2638897"/>
            <a:ext cx="8648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Likelihood-Ratio Model comparison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77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𝑹𝒂𝒕𝒊𝒐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𝑴𝒐𝒅𝒆𝒍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𝑪𝒐𝒎𝒑𝒂𝒓𝒊𝒔𝒐𝒏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D2397BB-27A0-48A9-A55E-C44E91C5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52" y="2192526"/>
            <a:ext cx="8420100" cy="6381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E074680-5E43-4095-BA35-8A4826B32AF0}"/>
              </a:ext>
            </a:extLst>
          </p:cNvPr>
          <p:cNvSpPr/>
          <p:nvPr/>
        </p:nvSpPr>
        <p:spPr>
          <a:xfrm>
            <a:off x="1576881" y="341488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D472B-4547-4990-8311-5EA374012C10}"/>
                  </a:ext>
                </a:extLst>
              </p:cNvPr>
              <p:cNvSpPr txBox="1"/>
              <p:nvPr/>
            </p:nvSpPr>
            <p:spPr>
              <a:xfrm>
                <a:off x="1203656" y="3767501"/>
                <a:ext cx="160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D472B-4547-4990-8311-5EA37401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56" y="3767501"/>
                <a:ext cx="1605504" cy="276999"/>
              </a:xfrm>
              <a:prstGeom prst="rect">
                <a:avLst/>
              </a:prstGeom>
              <a:blipFill>
                <a:blip r:embed="rId4"/>
                <a:stretch>
                  <a:fillRect l="-1894" r="-758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F1FF878-F83B-422A-8010-6F8A046FF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928" y="2970019"/>
            <a:ext cx="6629400" cy="141922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CD2EFD-2C8D-4585-AD13-3316C4F1C345}"/>
              </a:ext>
            </a:extLst>
          </p:cNvPr>
          <p:cNvSpPr/>
          <p:nvPr/>
        </p:nvSpPr>
        <p:spPr>
          <a:xfrm>
            <a:off x="1603302" y="5075863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74D350-532F-4AF1-A0C4-CF22F84E3D94}"/>
                  </a:ext>
                </a:extLst>
              </p:cNvPr>
              <p:cNvSpPr txBox="1"/>
              <p:nvPr/>
            </p:nvSpPr>
            <p:spPr>
              <a:xfrm>
                <a:off x="1172896" y="5432940"/>
                <a:ext cx="1383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74D350-532F-4AF1-A0C4-CF22F84E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96" y="5432940"/>
                <a:ext cx="1383327" cy="276999"/>
              </a:xfrm>
              <a:prstGeom prst="rect">
                <a:avLst/>
              </a:prstGeom>
              <a:blipFill>
                <a:blip r:embed="rId6"/>
                <a:stretch>
                  <a:fillRect l="-881" r="-88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77F71BC-E68A-47E7-9E92-3D5B42923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928" y="4940738"/>
            <a:ext cx="6867525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A3832-0CE1-4D36-99BA-3853BBB452B2}"/>
              </a:ext>
            </a:extLst>
          </p:cNvPr>
          <p:cNvSpPr txBox="1"/>
          <p:nvPr/>
        </p:nvSpPr>
        <p:spPr>
          <a:xfrm>
            <a:off x="2803073" y="5823155"/>
            <a:ext cx="725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Again deviance &amp; approximately a chi-squared (df=diff parameter)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8882C-F28C-40BD-8464-BC344376C5E0}"/>
                  </a:ext>
                </a:extLst>
              </p:cNvPr>
              <p:cNvSpPr txBox="1"/>
              <p:nvPr/>
            </p:nvSpPr>
            <p:spPr>
              <a:xfrm>
                <a:off x="5357047" y="6249073"/>
                <a:ext cx="122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8882C-F28C-40BD-8464-BC344376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47" y="6249073"/>
                <a:ext cx="1225977" cy="276999"/>
              </a:xfrm>
              <a:prstGeom prst="rect">
                <a:avLst/>
              </a:prstGeom>
              <a:blipFill>
                <a:blip r:embed="rId8"/>
                <a:stretch>
                  <a:fillRect l="-1990" r="-44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39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Likelihood-Ratio Model comparison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1909266"/>
            <a:ext cx="10339870" cy="477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𝑳𝒊𝒌𝒆𝒍𝒊𝒉𝒐𝒐𝒅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𝑹𝒂𝒕𝒊𝒐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𝑴𝒐𝒅𝒆𝒍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𝑪𝒐𝒎𝒑𝒂𝒓𝒊𝒔𝒐𝒏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05138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D2397BB-27A0-48A9-A55E-C44E91C5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52" y="2192526"/>
            <a:ext cx="8420100" cy="6381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E074680-5E43-4095-BA35-8A4826B32AF0}"/>
              </a:ext>
            </a:extLst>
          </p:cNvPr>
          <p:cNvSpPr/>
          <p:nvPr/>
        </p:nvSpPr>
        <p:spPr>
          <a:xfrm>
            <a:off x="1576881" y="341488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D472B-4547-4990-8311-5EA374012C10}"/>
                  </a:ext>
                </a:extLst>
              </p:cNvPr>
              <p:cNvSpPr txBox="1"/>
              <p:nvPr/>
            </p:nvSpPr>
            <p:spPr>
              <a:xfrm>
                <a:off x="1203656" y="3767501"/>
                <a:ext cx="1605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D472B-4547-4990-8311-5EA37401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56" y="3767501"/>
                <a:ext cx="1605504" cy="276999"/>
              </a:xfrm>
              <a:prstGeom prst="rect">
                <a:avLst/>
              </a:prstGeom>
              <a:blipFill>
                <a:blip r:embed="rId4"/>
                <a:stretch>
                  <a:fillRect l="-1894" r="-758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F1FF878-F83B-422A-8010-6F8A046FF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928" y="2970019"/>
            <a:ext cx="6629400" cy="141922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CD2EFD-2C8D-4585-AD13-3316C4F1C345}"/>
              </a:ext>
            </a:extLst>
          </p:cNvPr>
          <p:cNvSpPr/>
          <p:nvPr/>
        </p:nvSpPr>
        <p:spPr>
          <a:xfrm>
            <a:off x="1603302" y="5075863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74D350-532F-4AF1-A0C4-CF22F84E3D94}"/>
                  </a:ext>
                </a:extLst>
              </p:cNvPr>
              <p:cNvSpPr txBox="1"/>
              <p:nvPr/>
            </p:nvSpPr>
            <p:spPr>
              <a:xfrm>
                <a:off x="1172896" y="5432940"/>
                <a:ext cx="1383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74D350-532F-4AF1-A0C4-CF22F84E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96" y="5432940"/>
                <a:ext cx="1383327" cy="276999"/>
              </a:xfrm>
              <a:prstGeom prst="rect">
                <a:avLst/>
              </a:prstGeom>
              <a:blipFill>
                <a:blip r:embed="rId6"/>
                <a:stretch>
                  <a:fillRect l="-881" r="-88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77F71BC-E68A-47E7-9E92-3D5B42923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928" y="4940738"/>
            <a:ext cx="6867525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A3832-0CE1-4D36-99BA-3853BBB452B2}"/>
              </a:ext>
            </a:extLst>
          </p:cNvPr>
          <p:cNvSpPr txBox="1"/>
          <p:nvPr/>
        </p:nvSpPr>
        <p:spPr>
          <a:xfrm>
            <a:off x="2803073" y="5823155"/>
            <a:ext cx="725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Again deviance &amp; approximately a chi-squared (df=diff parameter)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8882C-F28C-40BD-8464-BC344376C5E0}"/>
                  </a:ext>
                </a:extLst>
              </p:cNvPr>
              <p:cNvSpPr txBox="1"/>
              <p:nvPr/>
            </p:nvSpPr>
            <p:spPr>
              <a:xfrm>
                <a:off x="5357047" y="6249073"/>
                <a:ext cx="122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8882C-F28C-40BD-8464-BC344376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47" y="6249073"/>
                <a:ext cx="1225977" cy="276999"/>
              </a:xfrm>
              <a:prstGeom prst="rect">
                <a:avLst/>
              </a:prstGeom>
              <a:blipFill>
                <a:blip r:embed="rId8"/>
                <a:stretch>
                  <a:fillRect l="-1990" r="-44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95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34C66-F7EE-477B-9C35-F3D4514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Score test for Model comparison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23F98-7F6F-4E45-93D9-05519EFA6104}"/>
              </a:ext>
            </a:extLst>
          </p:cNvPr>
          <p:cNvSpPr/>
          <p:nvPr/>
        </p:nvSpPr>
        <p:spPr>
          <a:xfrm>
            <a:off x="931510" y="2310482"/>
            <a:ext cx="10339870" cy="3074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/>
              <p:nvPr/>
            </p:nvSpPr>
            <p:spPr>
              <a:xfrm>
                <a:off x="838199" y="1906354"/>
                <a:ext cx="5131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𝒕𝒆𝒔𝒕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𝑴𝒐𝒅𝒆𝒍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𝑪𝒐𝒎𝒑𝒂𝒓𝒊𝒔𝒐𝒏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436342-3F90-4B34-BC62-3CC22467A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06354"/>
                <a:ext cx="5131837" cy="369332"/>
              </a:xfrm>
              <a:prstGeom prst="rect">
                <a:avLst/>
              </a:prstGeom>
              <a:blipFill>
                <a:blip r:embed="rId2"/>
                <a:stretch>
                  <a:fillRect l="-95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2FD0F-C335-4A62-9AE1-18E495074CB7}"/>
                  </a:ext>
                </a:extLst>
              </p:cNvPr>
              <p:cNvSpPr txBox="1"/>
              <p:nvPr/>
            </p:nvSpPr>
            <p:spPr>
              <a:xfrm>
                <a:off x="1264298" y="2673220"/>
                <a:ext cx="2767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2FD0F-C335-4A62-9AE1-18E49507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98" y="2673220"/>
                <a:ext cx="2767489" cy="276999"/>
              </a:xfrm>
              <a:prstGeom prst="rect">
                <a:avLst/>
              </a:prstGeom>
              <a:blipFill>
                <a:blip r:embed="rId3"/>
                <a:stretch>
                  <a:fillRect l="-2863" t="-28889" r="-242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E1A9588-6077-4CF2-9C1C-3192F6EA2193}"/>
              </a:ext>
            </a:extLst>
          </p:cNvPr>
          <p:cNvSpPr/>
          <p:nvPr/>
        </p:nvSpPr>
        <p:spPr>
          <a:xfrm>
            <a:off x="1264298" y="341569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E9484-6079-45DD-BD7C-6E9B6125ACB9}"/>
                  </a:ext>
                </a:extLst>
              </p:cNvPr>
              <p:cNvSpPr txBox="1"/>
              <p:nvPr/>
            </p:nvSpPr>
            <p:spPr>
              <a:xfrm>
                <a:off x="2119600" y="3231917"/>
                <a:ext cx="256256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E9484-6079-45DD-BD7C-6E9B6125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00" y="3231917"/>
                <a:ext cx="2562561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410207-B36F-4E16-984D-6824898FED79}"/>
              </a:ext>
            </a:extLst>
          </p:cNvPr>
          <p:cNvSpPr/>
          <p:nvPr/>
        </p:nvSpPr>
        <p:spPr>
          <a:xfrm>
            <a:off x="1264298" y="441920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C6D83-1B6F-45CA-B4EF-E5B83C7CA60E}"/>
                  </a:ext>
                </a:extLst>
              </p:cNvPr>
              <p:cNvSpPr txBox="1"/>
              <p:nvPr/>
            </p:nvSpPr>
            <p:spPr>
              <a:xfrm>
                <a:off x="2119600" y="4221590"/>
                <a:ext cx="5110438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C6D83-1B6F-45CA-B4EF-E5B83C7C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00" y="4221590"/>
                <a:ext cx="5110438" cy="695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6A2BB-F55B-4306-9BBC-C750791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Three components of GLM : Random and systemic component and link function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F1452-4BBF-40B7-807C-96699E3DA7FD}"/>
              </a:ext>
            </a:extLst>
          </p:cNvPr>
          <p:cNvSpPr txBox="1"/>
          <p:nvPr/>
        </p:nvSpPr>
        <p:spPr>
          <a:xfrm>
            <a:off x="838200" y="1968759"/>
            <a:ext cx="860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Random component : Response variable Y and its probability distribution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69089-4327-44A2-92A6-F458DDC1EEFF}"/>
              </a:ext>
            </a:extLst>
          </p:cNvPr>
          <p:cNvSpPr txBox="1"/>
          <p:nvPr/>
        </p:nvSpPr>
        <p:spPr>
          <a:xfrm>
            <a:off x="838200" y="2338091"/>
            <a:ext cx="860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Systemic component : Explanatory variables</a:t>
            </a:r>
            <a:endParaRPr lang="ko-KR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D7FCD-F985-493B-9A7B-BF4DF748CCEE}"/>
                  </a:ext>
                </a:extLst>
              </p:cNvPr>
              <p:cNvSpPr txBox="1"/>
              <p:nvPr/>
            </p:nvSpPr>
            <p:spPr>
              <a:xfrm>
                <a:off x="838200" y="2707423"/>
                <a:ext cx="888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3. Link function :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that the model equates to the linear predictor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D7FCD-F985-493B-9A7B-BF4DF748C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7423"/>
                <a:ext cx="8884298" cy="369332"/>
              </a:xfrm>
              <a:prstGeom prst="rect">
                <a:avLst/>
              </a:prstGeom>
              <a:blipFill>
                <a:blip r:embed="rId2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2C64307-D528-4C20-9504-B70532C5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0" y="3762633"/>
            <a:ext cx="4946780" cy="893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CA54F-86B8-4D53-88F7-9AA9664C9A96}"/>
              </a:ext>
            </a:extLst>
          </p:cNvPr>
          <p:cNvSpPr txBox="1"/>
          <p:nvPr/>
        </p:nvSpPr>
        <p:spPr>
          <a:xfrm>
            <a:off x="5999584" y="4048910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&lt;Pdf of Natural exponential family&gt;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EB9D6-1501-46CA-95FF-C794305D97B4}"/>
                  </a:ext>
                </a:extLst>
              </p:cNvPr>
              <p:cNvSpPr txBox="1"/>
              <p:nvPr/>
            </p:nvSpPr>
            <p:spPr>
              <a:xfrm>
                <a:off x="912778" y="3493083"/>
                <a:ext cx="7223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: Independent observations from natural exponential family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9EB9D6-1501-46CA-95FF-C794305D9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3493083"/>
                <a:ext cx="7223516" cy="276999"/>
              </a:xfrm>
              <a:prstGeom prst="rect">
                <a:avLst/>
              </a:prstGeom>
              <a:blipFill>
                <a:blip r:embed="rId4"/>
                <a:stretch>
                  <a:fillRect t="-28889" r="-1013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632276-07FF-4818-B4BC-B43F3578B4B1}"/>
                  </a:ext>
                </a:extLst>
              </p:cNvPr>
              <p:cNvSpPr txBox="1"/>
              <p:nvPr/>
            </p:nvSpPr>
            <p:spPr>
              <a:xfrm>
                <a:off x="912778" y="4686792"/>
                <a:ext cx="3049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632276-07FF-4818-B4BC-B43F3578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4686792"/>
                <a:ext cx="3049233" cy="276999"/>
              </a:xfrm>
              <a:prstGeom prst="rect">
                <a:avLst/>
              </a:prstGeom>
              <a:blipFill>
                <a:blip r:embed="rId5"/>
                <a:stretch>
                  <a:fillRect l="-4800" t="-28889" r="-160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2C133E-9A66-4796-8E3E-40A30357E020}"/>
                  </a:ext>
                </a:extLst>
              </p:cNvPr>
              <p:cNvSpPr txBox="1"/>
              <p:nvPr/>
            </p:nvSpPr>
            <p:spPr>
              <a:xfrm>
                <a:off x="912778" y="5148700"/>
                <a:ext cx="224843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2C133E-9A66-4796-8E3E-40A30357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78" y="5148700"/>
                <a:ext cx="2248436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93052-84EF-435F-99E2-786BBB234B64}"/>
                  </a:ext>
                </a:extLst>
              </p:cNvPr>
              <p:cNvSpPr txBox="1"/>
              <p:nvPr/>
            </p:nvSpPr>
            <p:spPr>
              <a:xfrm>
                <a:off x="838200" y="5852226"/>
                <a:ext cx="630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Link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dirty="0"/>
                  <a:t> is monotonic, differentiable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F93052-84EF-435F-99E2-786BBB23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2226"/>
                <a:ext cx="6309049" cy="369332"/>
              </a:xfrm>
              <a:prstGeom prst="rect">
                <a:avLst/>
              </a:prstGeom>
              <a:blipFill>
                <a:blip r:embed="rId7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DA13B-2BDB-42AF-B34D-56ACCEBA7CCF}"/>
                  </a:ext>
                </a:extLst>
              </p:cNvPr>
              <p:cNvSpPr txBox="1"/>
              <p:nvPr/>
            </p:nvSpPr>
            <p:spPr>
              <a:xfrm>
                <a:off x="838200" y="6358415"/>
                <a:ext cx="630904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then we call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dirty="0"/>
                  <a:t> : canonical link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ADA13B-2BDB-42AF-B34D-56ACCEBA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58415"/>
                <a:ext cx="6309049" cy="374526"/>
              </a:xfrm>
              <a:prstGeom prst="rect">
                <a:avLst/>
              </a:prstGeom>
              <a:blipFill>
                <a:blip r:embed="rId8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F314E9-A4C2-4A2A-A537-9EB72D996B0F}"/>
                  </a:ext>
                </a:extLst>
              </p:cNvPr>
              <p:cNvSpPr txBox="1"/>
              <p:nvPr/>
            </p:nvSpPr>
            <p:spPr>
              <a:xfrm>
                <a:off x="7842379" y="5110321"/>
                <a:ext cx="2873992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F314E9-A4C2-4A2A-A537-9EB72D996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379" y="5110321"/>
                <a:ext cx="2873992" cy="9432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B53D77-E85B-414B-A065-8EFBFBFE47B7}"/>
              </a:ext>
            </a:extLst>
          </p:cNvPr>
          <p:cNvSpPr txBox="1"/>
          <p:nvPr/>
        </p:nvSpPr>
        <p:spPr>
          <a:xfrm>
            <a:off x="8350898" y="6173749"/>
            <a:ext cx="18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&lt;GLM&gt;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1134DA-03B0-4C15-8BFE-4F27779DCAD4}"/>
              </a:ext>
            </a:extLst>
          </p:cNvPr>
          <p:cNvSpPr/>
          <p:nvPr/>
        </p:nvSpPr>
        <p:spPr>
          <a:xfrm>
            <a:off x="735563" y="1950099"/>
            <a:ext cx="10535817" cy="1165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5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26D38-0F73-4A93-86B5-D43DB74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Example : Binary logit models for binary data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254E3-FD19-4F47-BA29-4F88963E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20" y="2188096"/>
            <a:ext cx="6951945" cy="1669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754B4-59BF-4E61-AC98-69E2FE6A0BD2}"/>
                  </a:ext>
                </a:extLst>
              </p:cNvPr>
              <p:cNvSpPr txBox="1"/>
              <p:nvPr/>
            </p:nvSpPr>
            <p:spPr>
              <a:xfrm>
                <a:off x="1023257" y="4035265"/>
                <a:ext cx="5228226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754B4-59BF-4E61-AC98-69E2FE6A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4035265"/>
                <a:ext cx="5228226" cy="472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137038-9F0A-4383-B72F-7DE7F66983E9}"/>
                  </a:ext>
                </a:extLst>
              </p:cNvPr>
              <p:cNvSpPr txBox="1"/>
              <p:nvPr/>
            </p:nvSpPr>
            <p:spPr>
              <a:xfrm>
                <a:off x="1023257" y="4903012"/>
                <a:ext cx="4180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Canonical link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137038-9F0A-4383-B72F-7DE7F669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4903012"/>
                <a:ext cx="4180183" cy="276999"/>
              </a:xfrm>
              <a:prstGeom prst="rect">
                <a:avLst/>
              </a:prstGeom>
              <a:blipFill>
                <a:blip r:embed="rId4"/>
                <a:stretch>
                  <a:fillRect l="-2041" t="-28261" r="-233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B47CB-7198-45BC-95C0-D2F98FB2459D}"/>
                  </a:ext>
                </a:extLst>
              </p:cNvPr>
              <p:cNvSpPr txBox="1"/>
              <p:nvPr/>
            </p:nvSpPr>
            <p:spPr>
              <a:xfrm>
                <a:off x="920620" y="5575256"/>
                <a:ext cx="489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𝑳𝒐𝒈𝒊𝒔𝒕𝒊𝒄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𝑹𝒆𝒈𝒓𝒆𝒔𝒔𝒊𝒐𝒏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𝒎𝒐𝒅𝒆𝒍𝒔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or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𝑳𝒐𝒈𝒊𝒕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B47CB-7198-45BC-95C0-D2F98FB2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20" y="5575256"/>
                <a:ext cx="4890762" cy="276999"/>
              </a:xfrm>
              <a:prstGeom prst="rect">
                <a:avLst/>
              </a:prstGeom>
              <a:blipFill>
                <a:blip r:embed="rId5"/>
                <a:stretch>
                  <a:fillRect l="-2120" t="-28889" r="-74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74AFB0E8-7682-4911-A23C-58128B2047F2}"/>
              </a:ext>
            </a:extLst>
          </p:cNvPr>
          <p:cNvSpPr/>
          <p:nvPr/>
        </p:nvSpPr>
        <p:spPr>
          <a:xfrm>
            <a:off x="735563" y="1950099"/>
            <a:ext cx="10535817" cy="435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D1B08F-9384-4456-B0DF-7FAF5B954599}"/>
                  </a:ext>
                </a:extLst>
              </p:cNvPr>
              <p:cNvSpPr txBox="1"/>
              <p:nvPr/>
            </p:nvSpPr>
            <p:spPr>
              <a:xfrm>
                <a:off x="623596" y="1559353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𝑳𝒐𝒈𝒊𝒕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D1B08F-9384-4456-B0DF-7FAF5B95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6" y="1559353"/>
                <a:ext cx="3743131" cy="369332"/>
              </a:xfrm>
              <a:prstGeom prst="rect">
                <a:avLst/>
              </a:prstGeom>
              <a:blipFill>
                <a:blip r:embed="rId6"/>
                <a:stretch>
                  <a:fillRect l="-130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7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9FFC-AFED-4371-A86D-6A6BFA4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Example2 : Poisson loglinear models for count data</a:t>
            </a:r>
            <a:endParaRPr lang="ko-KR" altLang="en-US" sz="32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BCD4D7-A169-49E0-B66E-2A670A52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7391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E48C7-FAED-467A-AD97-2557F0911D52}"/>
                  </a:ext>
                </a:extLst>
              </p:cNvPr>
              <p:cNvSpPr txBox="1"/>
              <p:nvPr/>
            </p:nvSpPr>
            <p:spPr>
              <a:xfrm>
                <a:off x="940837" y="3343190"/>
                <a:ext cx="541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CE48C7-FAED-467A-AD97-2557F091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7" y="3343190"/>
                <a:ext cx="5410135" cy="276999"/>
              </a:xfrm>
              <a:prstGeom prst="rect">
                <a:avLst/>
              </a:prstGeom>
              <a:blipFill>
                <a:blip r:embed="rId3"/>
                <a:stretch>
                  <a:fillRect l="-113" r="-101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09AE5-CE83-4A1A-82F1-B76D5662C91C}"/>
                  </a:ext>
                </a:extLst>
              </p:cNvPr>
              <p:cNvSpPr txBox="1"/>
              <p:nvPr/>
            </p:nvSpPr>
            <p:spPr>
              <a:xfrm>
                <a:off x="940837" y="3876484"/>
                <a:ext cx="416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Canonical link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09AE5-CE83-4A1A-82F1-B76D5662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7" y="3876484"/>
                <a:ext cx="4163512" cy="276999"/>
              </a:xfrm>
              <a:prstGeom prst="rect">
                <a:avLst/>
              </a:prstGeom>
              <a:blipFill>
                <a:blip r:embed="rId4"/>
                <a:stretch>
                  <a:fillRect l="-1903" t="-28889" r="-24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8E722-65C4-44DA-9174-0EFAC6127AB3}"/>
                  </a:ext>
                </a:extLst>
              </p:cNvPr>
              <p:cNvSpPr txBox="1"/>
              <p:nvPr/>
            </p:nvSpPr>
            <p:spPr>
              <a:xfrm>
                <a:off x="838200" y="5466174"/>
                <a:ext cx="286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𝑷𝒐𝒊𝒔𝒔𝒐𝒏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𝒍𝒐𝒈𝒍𝒊𝒏𝒆𝒂𝒓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𝒎𝒐𝒅𝒆𝒍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8E722-65C4-44DA-9174-0EFAC612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6174"/>
                <a:ext cx="2867772" cy="276999"/>
              </a:xfrm>
              <a:prstGeom prst="rect">
                <a:avLst/>
              </a:prstGeom>
              <a:blipFill>
                <a:blip r:embed="rId5"/>
                <a:stretch>
                  <a:fillRect l="-1064" t="-2222" r="-127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41C8F1E-C8CD-4250-9289-685F9EC74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63" y="4409778"/>
            <a:ext cx="3876675" cy="800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6D477A-6F86-4260-AA23-85B675D24C0B}"/>
              </a:ext>
            </a:extLst>
          </p:cNvPr>
          <p:cNvSpPr/>
          <p:nvPr/>
        </p:nvSpPr>
        <p:spPr>
          <a:xfrm>
            <a:off x="735563" y="1950099"/>
            <a:ext cx="10535817" cy="435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1A3A38-777C-4960-B992-2898EFF4FDB9}"/>
                  </a:ext>
                </a:extLst>
              </p:cNvPr>
              <p:cNvSpPr txBox="1"/>
              <p:nvPr/>
            </p:nvSpPr>
            <p:spPr>
              <a:xfrm>
                <a:off x="623596" y="1559353"/>
                <a:ext cx="374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𝑷𝒐𝒊𝒔𝒔𝒐𝒏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𝒍𝒐𝒈𝒍𝒊𝒏𝒆𝒂𝒓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𝒎𝒐𝒅𝒆𝒍𝒔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1A3A38-777C-4960-B992-2898EFF4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6" y="1559353"/>
                <a:ext cx="3743131" cy="369332"/>
              </a:xfrm>
              <a:prstGeom prst="rect">
                <a:avLst/>
              </a:prstGeom>
              <a:blipFill>
                <a:blip r:embed="rId7"/>
                <a:stretch>
                  <a:fillRect l="-130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C7654-F5E6-42ED-9C26-456F537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Type of GLM for statistical analysis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F41C6-1A1B-43B7-8AF9-9D7BD870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3562"/>
            <a:ext cx="10144441" cy="39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784C8-2EF9-4D43-B9A0-DF42F4AB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Linear probability model : GLM to binary data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9E84-03EA-4FF0-A5A9-8BEF49DA62F9}"/>
                  </a:ext>
                </a:extLst>
              </p:cNvPr>
              <p:cNvSpPr txBox="1"/>
              <p:nvPr/>
            </p:nvSpPr>
            <p:spPr>
              <a:xfrm>
                <a:off x="838200" y="2327987"/>
                <a:ext cx="219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6B9E84-03EA-4FF0-A5A9-8BEF49DA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7987"/>
                <a:ext cx="2199577" cy="276999"/>
              </a:xfrm>
              <a:prstGeom prst="rect">
                <a:avLst/>
              </a:prstGeom>
              <a:blipFill>
                <a:blip r:embed="rId2"/>
                <a:stretch>
                  <a:fillRect l="-556" r="-2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BE1D9-29B1-454C-8858-A006CB32C81E}"/>
                  </a:ext>
                </a:extLst>
              </p:cNvPr>
              <p:cNvSpPr txBox="1"/>
              <p:nvPr/>
            </p:nvSpPr>
            <p:spPr>
              <a:xfrm>
                <a:off x="838200" y="2813179"/>
                <a:ext cx="2553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BE1D9-29B1-454C-8858-A006CB32C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3179"/>
                <a:ext cx="2553071" cy="276999"/>
              </a:xfrm>
              <a:prstGeom prst="rect">
                <a:avLst/>
              </a:prstGeom>
              <a:blipFill>
                <a:blip r:embed="rId3"/>
                <a:stretch>
                  <a:fillRect l="-1435" r="-239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70E95A-6C72-4255-982D-459ED796CDBF}"/>
                  </a:ext>
                </a:extLst>
              </p:cNvPr>
              <p:cNvSpPr txBox="1"/>
              <p:nvPr/>
            </p:nvSpPr>
            <p:spPr>
              <a:xfrm>
                <a:off x="838200" y="3298371"/>
                <a:ext cx="393909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Explanatory variables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70E95A-6C72-4255-982D-459ED796C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8371"/>
                <a:ext cx="3939092" cy="298415"/>
              </a:xfrm>
              <a:prstGeom prst="rect">
                <a:avLst/>
              </a:prstGeom>
              <a:blipFill>
                <a:blip r:embed="rId4"/>
                <a:stretch>
                  <a:fillRect l="-310" t="-28571" r="-3096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7045DB9-A313-4C90-B4CA-773C438AC833}"/>
              </a:ext>
            </a:extLst>
          </p:cNvPr>
          <p:cNvSpPr/>
          <p:nvPr/>
        </p:nvSpPr>
        <p:spPr>
          <a:xfrm>
            <a:off x="763564" y="2276503"/>
            <a:ext cx="4088363" cy="142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357BE-3491-4898-9BF7-87770FED8471}"/>
                  </a:ext>
                </a:extLst>
              </p:cNvPr>
              <p:cNvSpPr txBox="1"/>
              <p:nvPr/>
            </p:nvSpPr>
            <p:spPr>
              <a:xfrm>
                <a:off x="6452118" y="2797789"/>
                <a:ext cx="2865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[1−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357BE-3491-4898-9BF7-87770FED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18" y="2797789"/>
                <a:ext cx="2865208" cy="307777"/>
              </a:xfrm>
              <a:prstGeom prst="rect">
                <a:avLst/>
              </a:prstGeom>
              <a:blipFill>
                <a:blip r:embed="rId5"/>
                <a:stretch>
                  <a:fillRect l="-213" r="-23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66291D-9853-4835-8B8A-4D8E6AD25991}"/>
              </a:ext>
            </a:extLst>
          </p:cNvPr>
          <p:cNvSpPr/>
          <p:nvPr/>
        </p:nvSpPr>
        <p:spPr>
          <a:xfrm>
            <a:off x="5478626" y="2813179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5D143-3501-4ACC-8BDC-69DCF09CEF78}"/>
                  </a:ext>
                </a:extLst>
              </p:cNvPr>
              <p:cNvSpPr txBox="1"/>
              <p:nvPr/>
            </p:nvSpPr>
            <p:spPr>
              <a:xfrm>
                <a:off x="763563" y="4217437"/>
                <a:ext cx="3547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𝑳𝒊𝒏𝒆𝒂𝒓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𝒑𝒓𝒐𝒃𝒂𝒃𝒊𝒍𝒊𝒕𝒚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𝒎𝒐𝒅𝒆𝒍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5D143-3501-4ACC-8BDC-69DCF09C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63" y="4217437"/>
                <a:ext cx="3547179" cy="369332"/>
              </a:xfrm>
              <a:prstGeom prst="rect">
                <a:avLst/>
              </a:prstGeom>
              <a:blipFill>
                <a:blip r:embed="rId6"/>
                <a:stretch>
                  <a:fillRect l="-137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ECE83-75B6-4273-BD2C-2F3A68210F5B}"/>
                  </a:ext>
                </a:extLst>
              </p:cNvPr>
              <p:cNvSpPr txBox="1"/>
              <p:nvPr/>
            </p:nvSpPr>
            <p:spPr>
              <a:xfrm>
                <a:off x="838200" y="4751322"/>
                <a:ext cx="390228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ECE83-75B6-4273-BD2C-2F3A6821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1322"/>
                <a:ext cx="3902287" cy="397866"/>
              </a:xfrm>
              <a:prstGeom prst="rect">
                <a:avLst/>
              </a:prstGeom>
              <a:blipFill>
                <a:blip r:embed="rId7"/>
                <a:stretch>
                  <a:fillRect l="-15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EE38D5-C3F9-483C-9BE3-248AC96C8A43}"/>
              </a:ext>
            </a:extLst>
          </p:cNvPr>
          <p:cNvSpPr txBox="1"/>
          <p:nvPr/>
        </p:nvSpPr>
        <p:spPr>
          <a:xfrm>
            <a:off x="6718578" y="4330502"/>
            <a:ext cx="381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Can you find problem?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A6BBF-31B2-4946-B5EE-F3B1F9503C3A}"/>
                  </a:ext>
                </a:extLst>
              </p:cNvPr>
              <p:cNvSpPr txBox="1"/>
              <p:nvPr/>
            </p:nvSpPr>
            <p:spPr>
              <a:xfrm>
                <a:off x="6564623" y="4834787"/>
                <a:ext cx="412413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possible)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A6BBF-31B2-4946-B5EE-F3B1F950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23" y="4834787"/>
                <a:ext cx="4124130" cy="374526"/>
              </a:xfrm>
              <a:prstGeom prst="rect">
                <a:avLst/>
              </a:prstGeom>
              <a:blipFill>
                <a:blip r:embed="rId8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8FF9-E894-4302-9E57-123F49CA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 : Snoring and heart disease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599B0-10C4-49D7-92E7-73DB1C97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496404"/>
            <a:ext cx="7534275" cy="252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34301-A243-45D8-906A-F978075D4D7D}"/>
              </a:ext>
            </a:extLst>
          </p:cNvPr>
          <p:cNvSpPr txBox="1"/>
          <p:nvPr/>
        </p:nvSpPr>
        <p:spPr>
          <a:xfrm>
            <a:off x="866193" y="4736652"/>
            <a:ext cx="39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scores (0, 2, 4, 5) for snoring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A6286E5-0E2E-4F3B-A9CA-607D8F60794E}"/>
              </a:ext>
            </a:extLst>
          </p:cNvPr>
          <p:cNvSpPr/>
          <p:nvPr/>
        </p:nvSpPr>
        <p:spPr>
          <a:xfrm>
            <a:off x="962611" y="529911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5009F-9A5D-4B04-964F-78F36488D47E}"/>
                  </a:ext>
                </a:extLst>
              </p:cNvPr>
              <p:cNvSpPr txBox="1"/>
              <p:nvPr/>
            </p:nvSpPr>
            <p:spPr>
              <a:xfrm>
                <a:off x="1763964" y="5299111"/>
                <a:ext cx="263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=0.0172+0.0198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5009F-9A5D-4B04-964F-78F36488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964" y="5299111"/>
                <a:ext cx="2631041" cy="276999"/>
              </a:xfrm>
              <a:prstGeom prst="rect">
                <a:avLst/>
              </a:prstGeom>
              <a:blipFill>
                <a:blip r:embed="rId3"/>
                <a:stretch>
                  <a:fillRect l="-231" t="-19565" r="-115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C4B4-7A06-4CD0-9FEC-B36DE54C0F73}"/>
                  </a:ext>
                </a:extLst>
              </p:cNvPr>
              <p:cNvSpPr txBox="1"/>
              <p:nvPr/>
            </p:nvSpPr>
            <p:spPr>
              <a:xfrm>
                <a:off x="962611" y="5697705"/>
                <a:ext cx="4635758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=0.0198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having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=0.0028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3C4B4-7A06-4CD0-9FEC-B36DE54C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1" y="5697705"/>
                <a:ext cx="4635758" cy="384336"/>
              </a:xfrm>
              <a:prstGeom prst="rect">
                <a:avLst/>
              </a:prstGeom>
              <a:blipFill>
                <a:blip r:embed="rId4"/>
                <a:stretch>
                  <a:fillRect l="-1184"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238B38A0-B7D9-4951-A98A-BD7765D9D246}"/>
              </a:ext>
            </a:extLst>
          </p:cNvPr>
          <p:cNvSpPr/>
          <p:nvPr/>
        </p:nvSpPr>
        <p:spPr>
          <a:xfrm>
            <a:off x="737120" y="4615057"/>
            <a:ext cx="4413379" cy="161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8AF23-8E9F-4162-9C4E-37AE0E9E398E}"/>
                  </a:ext>
                </a:extLst>
              </p:cNvPr>
              <p:cNvSpPr txBox="1"/>
              <p:nvPr/>
            </p:nvSpPr>
            <p:spPr>
              <a:xfrm>
                <a:off x="643812" y="4257195"/>
                <a:ext cx="1632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𝑳𝒊𝒏𝒆𝒂𝒓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𝒇𝒊𝒕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8AF23-8E9F-4162-9C4E-37AE0E9E3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2" y="4257195"/>
                <a:ext cx="1632858" cy="369332"/>
              </a:xfrm>
              <a:prstGeom prst="rect">
                <a:avLst/>
              </a:prstGeom>
              <a:blipFill>
                <a:blip r:embed="rId5"/>
                <a:stretch>
                  <a:fillRect l="-3371" t="-8197" r="-26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E1FB55-3895-40AE-BDBD-E2ABFC9B9B8D}"/>
              </a:ext>
            </a:extLst>
          </p:cNvPr>
          <p:cNvSpPr/>
          <p:nvPr/>
        </p:nvSpPr>
        <p:spPr>
          <a:xfrm>
            <a:off x="6388361" y="4347368"/>
            <a:ext cx="5480178" cy="231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DFB362-87B1-4E4A-A491-B2087F3B3132}"/>
                  </a:ext>
                </a:extLst>
              </p:cNvPr>
              <p:cNvSpPr txBox="1"/>
              <p:nvPr/>
            </p:nvSpPr>
            <p:spPr>
              <a:xfrm>
                <a:off x="6295053" y="3989506"/>
                <a:ext cx="185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&lt;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𝑳𝒐𝒈𝒊𝒔𝒕𝒊𝒄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𝒇𝒊𝒕</m:t>
                    </m:r>
                  </m:oMath>
                </a14:m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DFB362-87B1-4E4A-A491-B2087F3B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53" y="3989506"/>
                <a:ext cx="1850572" cy="369332"/>
              </a:xfrm>
              <a:prstGeom prst="rect">
                <a:avLst/>
              </a:prstGeom>
              <a:blipFill>
                <a:blip r:embed="rId6"/>
                <a:stretch>
                  <a:fillRect l="-297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B5141-CBD0-4856-9EEE-590789404FC6}"/>
                  </a:ext>
                </a:extLst>
              </p:cNvPr>
              <p:cNvSpPr txBox="1"/>
              <p:nvPr/>
            </p:nvSpPr>
            <p:spPr>
              <a:xfrm>
                <a:off x="6562134" y="4511968"/>
                <a:ext cx="248574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B5141-CBD0-4856-9EEE-59078940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34" y="4511968"/>
                <a:ext cx="2485745" cy="576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0610599-88B5-46A3-B8B7-993B2FA68D84}"/>
              </a:ext>
            </a:extLst>
          </p:cNvPr>
          <p:cNvSpPr/>
          <p:nvPr/>
        </p:nvSpPr>
        <p:spPr>
          <a:xfrm>
            <a:off x="6614212" y="5423562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A5F3C6-7C59-4247-9034-43BF6C0F8B95}"/>
                  </a:ext>
                </a:extLst>
              </p:cNvPr>
              <p:cNvSpPr txBox="1"/>
              <p:nvPr/>
            </p:nvSpPr>
            <p:spPr>
              <a:xfrm>
                <a:off x="7258421" y="5273682"/>
                <a:ext cx="378186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A5F3C6-7C59-4247-9034-43BF6C0F8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421" y="5273682"/>
                <a:ext cx="3781869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5326E-E9F3-498B-8D0B-3BB1DBEE601D}"/>
                  </a:ext>
                </a:extLst>
              </p:cNvPr>
              <p:cNvSpPr txBox="1"/>
              <p:nvPr/>
            </p:nvSpPr>
            <p:spPr>
              <a:xfrm>
                <a:off x="9467460" y="4949650"/>
                <a:ext cx="198742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5326E-E9F3-498B-8D0B-3BB1DBEE6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460" y="4949650"/>
                <a:ext cx="1987420" cy="374526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2445FF-56C7-44ED-BABF-4FEC6F31C6ED}"/>
              </a:ext>
            </a:extLst>
          </p:cNvPr>
          <p:cNvSpPr/>
          <p:nvPr/>
        </p:nvSpPr>
        <p:spPr>
          <a:xfrm>
            <a:off x="6614212" y="6082041"/>
            <a:ext cx="522514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C3F038-363E-49CA-A44A-079DE107C981}"/>
                  </a:ext>
                </a:extLst>
              </p:cNvPr>
              <p:cNvSpPr txBox="1"/>
              <p:nvPr/>
            </p:nvSpPr>
            <p:spPr>
              <a:xfrm>
                <a:off x="7415565" y="6082041"/>
                <a:ext cx="2960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=−3.87+0.40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C3F038-363E-49CA-A44A-079DE107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565" y="6082041"/>
                <a:ext cx="2960169" cy="276999"/>
              </a:xfrm>
              <a:prstGeom prst="rect">
                <a:avLst/>
              </a:prstGeom>
              <a:blipFill>
                <a:blip r:embed="rId10"/>
                <a:stretch>
                  <a:fillRect l="-1852" t="-22222" r="-82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F3781014-5EEF-490C-927A-ABB749715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3397" y="82947"/>
            <a:ext cx="4480611" cy="39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DA824222F5154C91092D407130EEBC" ma:contentTypeVersion="10" ma:contentTypeDescription="새 문서를 만듭니다." ma:contentTypeScope="" ma:versionID="2728c817caa0c52314c2e20bee1d53ea">
  <xsd:schema xmlns:xsd="http://www.w3.org/2001/XMLSchema" xmlns:xs="http://www.w3.org/2001/XMLSchema" xmlns:p="http://schemas.microsoft.com/office/2006/metadata/properties" xmlns:ns3="e97bc81d-51d5-44ad-8fe8-69678b71d795" targetNamespace="http://schemas.microsoft.com/office/2006/metadata/properties" ma:root="true" ma:fieldsID="15f3c93c7665ad7668750b0246dcaebf" ns3:_="">
    <xsd:import namespace="e97bc81d-51d5-44ad-8fe8-69678b71d7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bc81d-51d5-44ad-8fe8-69678b71d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92683-045B-418F-8F15-EA8511220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bc81d-51d5-44ad-8fe8-69678b71d7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3425D-CA0D-4EE3-961E-4663A7079568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97bc81d-51d5-44ad-8fe8-69678b71d79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BB02A6-0321-46B1-8F77-54D27C433E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1906</Words>
  <Application>Microsoft Office PowerPoint</Application>
  <PresentationFormat>와이드스크린</PresentationFormat>
  <Paragraphs>244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Introduction to Generalized Linear Models (GLM)</vt:lpstr>
      <vt:lpstr>Outline</vt:lpstr>
      <vt:lpstr>Three components of GLM : Random and systemic component and link function</vt:lpstr>
      <vt:lpstr>Three components of GLM : Random and systemic component and link function</vt:lpstr>
      <vt:lpstr>Example : Binary logit models for binary data</vt:lpstr>
      <vt:lpstr>Example2 : Poisson loglinear models for count data</vt:lpstr>
      <vt:lpstr>Type of GLM for statistical analysis</vt:lpstr>
      <vt:lpstr>Linear probability model : GLM to binary data</vt:lpstr>
      <vt:lpstr>Example : Snoring and heart disease</vt:lpstr>
      <vt:lpstr>Example : Probit and invers cdf Link functions</vt:lpstr>
      <vt:lpstr>Example : Latent tolerance motivation for binary response models</vt:lpstr>
      <vt:lpstr>Poisson Loglinear Models</vt:lpstr>
      <vt:lpstr>Overdispersion for Poisson GLMs</vt:lpstr>
      <vt:lpstr>Negative binomial GLMs</vt:lpstr>
      <vt:lpstr>Poisson regression for rates using offsets</vt:lpstr>
      <vt:lpstr>Example : GLM for rates</vt:lpstr>
      <vt:lpstr>Exponential dispersion family</vt:lpstr>
      <vt:lpstr>Mean &amp; variance for random component</vt:lpstr>
      <vt:lpstr>Mean &amp; variance for random component</vt:lpstr>
      <vt:lpstr>Mean &amp; variance for Poisson and binomial</vt:lpstr>
      <vt:lpstr>Mean &amp; variance for Poisson and binomial</vt:lpstr>
      <vt:lpstr>Systemic component and link function</vt:lpstr>
      <vt:lpstr>Likelihood equations for a GLM</vt:lpstr>
      <vt:lpstr>Likelihood equations for a GLM</vt:lpstr>
      <vt:lpstr>Likelihood equations for a GLM</vt:lpstr>
      <vt:lpstr>The key role of the mean-variance relationship</vt:lpstr>
      <vt:lpstr>Example : Likelihood equations for Binomial GLMs</vt:lpstr>
      <vt:lpstr>Example : Likelihood equations for Binomial GLMs</vt:lpstr>
      <vt:lpstr>Asymptotic Covariance matrix</vt:lpstr>
      <vt:lpstr>Asymptotic Covariance matrix</vt:lpstr>
      <vt:lpstr>Example : (cov) ̂(β ̂ ) for Poisson loglinear model </vt:lpstr>
      <vt:lpstr>Deviance and Goodness of fit</vt:lpstr>
      <vt:lpstr>Deviance and Goodness of fit</vt:lpstr>
      <vt:lpstr>Example : Deviance for Poisson GLMs</vt:lpstr>
      <vt:lpstr>Example : Deviance for binomial GLMs</vt:lpstr>
      <vt:lpstr>Likelihood-Ratio Model comparison</vt:lpstr>
      <vt:lpstr>Likelihood-Ratio Model comparison</vt:lpstr>
      <vt:lpstr>Score test for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Generalized Linear Models (GLM)</dc:title>
  <dc:creator>HongJae Hyoung</dc:creator>
  <cp:lastModifiedBy>HongJae Hyoung</cp:lastModifiedBy>
  <cp:revision>1</cp:revision>
  <dcterms:created xsi:type="dcterms:W3CDTF">2020-06-22T13:09:51Z</dcterms:created>
  <dcterms:modified xsi:type="dcterms:W3CDTF">2020-06-24T05:22:13Z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0x01010088DA824222F5154C91092D407130EEBC</vt:lpwstr>
  </property>
</Properties>
</file>