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8E165-8A7F-8944-BF38-AB225351B563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BAFFE-F2F1-7F44-A7DE-35F843DB81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concurrent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2DC0-9AB4-DB45-BE55-A8BC13EDA6A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7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8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46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8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518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87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6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60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96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37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7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53F6-9785-8A4D-862B-B4479DE01787}" type="datetimeFigureOut">
              <a:rPr kumimoji="1" lang="ko-KR" altLang="en-US" smtClean="0"/>
              <a:t>2020. 5. 26.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847C-DFCE-0444-B6AC-CB3DCC75BA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78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CH 8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강남웅</a:t>
            </a:r>
          </a:p>
        </p:txBody>
      </p:sp>
    </p:spTree>
    <p:extLst>
      <p:ext uri="{BB962C8B-B14F-4D97-AF65-F5344CB8AC3E}">
        <p14:creationId xmlns:p14="http://schemas.microsoft.com/office/powerpoint/2010/main" val="178498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Challenges in NN-Optimization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Local minima</a:t>
            </a:r>
          </a:p>
          <a:p>
            <a:pPr lvl="1"/>
            <a:r>
              <a:rPr kumimoji="1" lang="en-US" altLang="ko-KR" dirty="0"/>
              <a:t>Model identifiability</a:t>
            </a:r>
          </a:p>
          <a:p>
            <a:pPr lvl="2"/>
            <a:r>
              <a:rPr kumimoji="1" lang="ko-KR" altLang="en-US" dirty="0"/>
              <a:t>충분히 큰 </a:t>
            </a:r>
            <a:r>
              <a:rPr kumimoji="1" lang="en-US" altLang="ko-KR" dirty="0"/>
              <a:t>training set</a:t>
            </a:r>
            <a:r>
              <a:rPr kumimoji="1" lang="ko-KR" altLang="en-US" dirty="0"/>
              <a:t>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하나로 구체화할 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identifiable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Local minima</a:t>
            </a:r>
            <a:r>
              <a:rPr kumimoji="1" lang="ko-KR" altLang="en-US" dirty="0"/>
              <a:t>가 생기는 이유 </a:t>
            </a:r>
            <a:r>
              <a:rPr kumimoji="1" lang="en-US" altLang="ko-KR" dirty="0"/>
              <a:t>: Non-identifiable</a:t>
            </a:r>
          </a:p>
          <a:p>
            <a:pPr lvl="2"/>
            <a:r>
              <a:rPr kumimoji="1" lang="en-US" altLang="ko-KR" dirty="0"/>
              <a:t>Weight space symmetry</a:t>
            </a:r>
          </a:p>
          <a:p>
            <a:pPr lvl="3"/>
            <a:r>
              <a:rPr kumimoji="1" lang="en-US" altLang="ko-KR" dirty="0"/>
              <a:t>latent variable</a:t>
            </a:r>
            <a:r>
              <a:rPr kumimoji="1" lang="ko-KR" altLang="en-US" dirty="0"/>
              <a:t>들끼리 </a:t>
            </a:r>
            <a:r>
              <a:rPr kumimoji="1" lang="en-US" altLang="ko-KR" dirty="0"/>
              <a:t>exchange</a:t>
            </a:r>
            <a:r>
              <a:rPr kumimoji="1" lang="ko-KR" altLang="en-US" dirty="0"/>
              <a:t>해도 같은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도출해낸다면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로 구체화 할 수 없다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en-US" altLang="ko-KR" dirty="0"/>
              <a:t>Absence of weight-dependence term</a:t>
            </a:r>
          </a:p>
          <a:p>
            <a:pPr lvl="3"/>
            <a:r>
              <a:rPr kumimoji="1" lang="en-US" altLang="ko-KR" dirty="0"/>
              <a:t>cost function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에만 의존하는 </a:t>
            </a:r>
            <a:r>
              <a:rPr kumimoji="1" lang="en-US" altLang="ko-KR" dirty="0"/>
              <a:t>term</a:t>
            </a:r>
            <a:r>
              <a:rPr kumimoji="1" lang="ko-KR" altLang="en-US" dirty="0"/>
              <a:t>으로만 구성이 되어있는 경우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91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Challenges in NN-Optimization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Local Minima caused by non-identifiability</a:t>
            </a:r>
          </a:p>
          <a:p>
            <a:pPr lvl="1"/>
            <a:r>
              <a:rPr kumimoji="1" lang="en-US" altLang="ko-KR" dirty="0"/>
              <a:t>non-identifiability</a:t>
            </a:r>
            <a:r>
              <a:rPr kumimoji="1" lang="ko-KR" altLang="en-US" dirty="0"/>
              <a:t>에 의해서 생긴 </a:t>
            </a:r>
            <a:r>
              <a:rPr kumimoji="1" lang="en-US" altLang="ko-KR" dirty="0"/>
              <a:t>local minima</a:t>
            </a:r>
            <a:r>
              <a:rPr kumimoji="1" lang="ko-KR" altLang="en-US" dirty="0"/>
              <a:t>들은 같은 </a:t>
            </a:r>
            <a:r>
              <a:rPr kumimoji="1" lang="en-US" altLang="ko-KR" dirty="0"/>
              <a:t>cost function</a:t>
            </a:r>
            <a:r>
              <a:rPr kumimoji="1" lang="ko-KR" altLang="en-US" dirty="0"/>
              <a:t> 값을 갖게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global minima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cost function </a:t>
            </a:r>
            <a:r>
              <a:rPr kumimoji="1" lang="ko-KR" altLang="en-US" dirty="0"/>
              <a:t>값이 매우 크지 않으면 문제가 되지 않는다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충분히 큰 </a:t>
            </a:r>
            <a:r>
              <a:rPr kumimoji="1" lang="en-US" altLang="ko-KR" dirty="0"/>
              <a:t>Neural Network</a:t>
            </a:r>
            <a:r>
              <a:rPr kumimoji="1" lang="ko-KR" altLang="en-US" dirty="0"/>
              <a:t>에서 대부분의 </a:t>
            </a:r>
            <a:r>
              <a:rPr kumimoji="1" lang="en-US" altLang="ko-KR" dirty="0"/>
              <a:t>local minima</a:t>
            </a:r>
            <a:r>
              <a:rPr kumimoji="1" lang="ko-KR" altLang="en-US" dirty="0"/>
              <a:t>는 </a:t>
            </a:r>
            <a:br>
              <a:rPr kumimoji="1" lang="en-US" altLang="ko-KR" dirty="0"/>
            </a:br>
            <a:r>
              <a:rPr kumimoji="1" lang="en-US" altLang="ko-KR" dirty="0"/>
              <a:t>low cost function value</a:t>
            </a:r>
            <a:r>
              <a:rPr kumimoji="1" lang="ko-KR" altLang="en-US" dirty="0"/>
              <a:t>를 갖기 때문에 </a:t>
            </a:r>
            <a:r>
              <a:rPr kumimoji="1" lang="en-US" altLang="ko-KR" dirty="0"/>
              <a:t>true global minimum</a:t>
            </a:r>
            <a:r>
              <a:rPr kumimoji="1" lang="ko-KR" altLang="en-US" dirty="0"/>
              <a:t>을 찾지 않아도 괜찮다</a:t>
            </a:r>
          </a:p>
        </p:txBody>
      </p:sp>
    </p:spTree>
    <p:extLst>
      <p:ext uri="{BB962C8B-B14F-4D97-AF65-F5344CB8AC3E}">
        <p14:creationId xmlns:p14="http://schemas.microsoft.com/office/powerpoint/2010/main" val="1881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Challenges in NN-Optimization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Saddle Point</a:t>
                </a:r>
              </a:p>
              <a:p>
                <a:pPr lvl="1"/>
                <a:r>
                  <a:rPr kumimoji="1" lang="en-US" altLang="ko-KR" dirty="0"/>
                  <a:t>Gradient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이 되는 지점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local minima/maxima</a:t>
                </a:r>
                <a:r>
                  <a:rPr kumimoji="1" lang="ko-KR" altLang="en-US" dirty="0"/>
                  <a:t>와 다른 점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Hessian matrix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eigenvalue</a:t>
                </a:r>
                <a:r>
                  <a:rPr kumimoji="1" lang="ko-KR" altLang="en-US" dirty="0"/>
                  <a:t>가 양수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음수를 모두 갖는다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local minima</a:t>
                </a:r>
                <a:r>
                  <a:rPr kumimoji="1" lang="ko-KR" altLang="en-US" dirty="0"/>
                  <a:t>보다 발생할 확률이 매우 낮다 </a:t>
                </a:r>
                <a:r>
                  <a:rPr kumimoji="1" lang="en-US" altLang="ko-KR" dirty="0"/>
                  <a:t>( 1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)</a:t>
                </a:r>
              </a:p>
              <a:p>
                <a:pPr lvl="2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empirically seems to be able to escape saddle points in many cases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51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Challenges in NN-Optimization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Cliffs and Exploding Gradients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Extremely steep region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Cliff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Multiplication of several large weights</a:t>
            </a:r>
            <a:r>
              <a:rPr kumimoji="1" lang="ko-KR" altLang="en-US" dirty="0"/>
              <a:t> 에 의해 발생된다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특히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에서 자주 발생한다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(10.11.1) Gradient Clipping</a:t>
            </a:r>
            <a:r>
              <a:rPr kumimoji="1" lang="ko-KR" altLang="en-US" dirty="0"/>
              <a:t>으로 피할 수 있다</a:t>
            </a:r>
          </a:p>
        </p:txBody>
      </p:sp>
    </p:spTree>
    <p:extLst>
      <p:ext uri="{BB962C8B-B14F-4D97-AF65-F5344CB8AC3E}">
        <p14:creationId xmlns:p14="http://schemas.microsoft.com/office/powerpoint/2010/main" val="58868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Challenges in NN-Optimization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Long-Term Dependencies</a:t>
                </a:r>
              </a:p>
              <a:p>
                <a:pPr lvl="1"/>
                <a:r>
                  <a:rPr kumimoji="1" lang="en-US" altLang="ko-KR" dirty="0"/>
                  <a:t>Computational graph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deep</a:t>
                </a:r>
                <a:r>
                  <a:rPr kumimoji="1" lang="ko-KR" altLang="en-US" dirty="0"/>
                  <a:t>한 경우 발생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지속적으로 </a:t>
                </a:r>
                <a:r>
                  <a:rPr kumimoji="1" lang="en-US" altLang="ko-KR" dirty="0"/>
                  <a:t>Weight</a:t>
                </a:r>
                <a:r>
                  <a:rPr kumimoji="1" lang="ko-KR" altLang="en-US" dirty="0"/>
                  <a:t>가 곱해져서 발생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𝑉𝑑𝑖𝑎𝑔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보다 클 경우 </a:t>
                </a:r>
                <a:r>
                  <a:rPr kumimoji="1" lang="en-US" altLang="ko-KR" dirty="0"/>
                  <a:t>gradient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explode</a:t>
                </a:r>
                <a:r>
                  <a:rPr kumimoji="1" lang="ko-KR" altLang="en-US" dirty="0"/>
                  <a:t>되거나</a:t>
                </a:r>
                <a:br>
                  <a:rPr kumimoji="1" lang="en-US" altLang="ko-KR" dirty="0"/>
                </a:br>
                <a:r>
                  <a:rPr kumimoji="1" lang="en-US" altLang="ko-KR" dirty="0"/>
                  <a:t>			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ko-KR" altLang="en-US" i="1" smtClean="0">
                        <a:latin typeface="Cambria Math" charset="0"/>
                      </a:rPr>
                      <m:t>가</m:t>
                    </m:r>
                    <m:r>
                      <a:rPr kumimoji="1" lang="ko-KR" alt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보다 작을 경우 </a:t>
                </a:r>
                <a:r>
                  <a:rPr kumimoji="1" lang="en-US" altLang="ko-KR" dirty="0"/>
                  <a:t>gradient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vanish</a:t>
                </a:r>
                <a:r>
                  <a:rPr kumimoji="1" lang="ko-KR" altLang="en-US" dirty="0"/>
                  <a:t>될 수 있다</a:t>
                </a:r>
                <a:br>
                  <a:rPr kumimoji="1" lang="en-US" altLang="ko-KR" dirty="0"/>
                </a:br>
                <a:r>
                  <a:rPr kumimoji="1" lang="en-US" altLang="ko-KR" dirty="0"/>
                  <a:t>=&gt;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vanishing and exploding gradient problem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RNN</a:t>
                </a:r>
                <a:r>
                  <a:rPr kumimoji="1" lang="ko-KR" altLang="en-US" dirty="0"/>
                  <a:t>와 같이 같은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가 지속적으로 곱해지는 경우가 아닌</a:t>
                </a:r>
                <a:r>
                  <a:rPr kumimoji="1" lang="en-US" altLang="ko-KR" dirty="0"/>
                  <a:t>,</a:t>
                </a:r>
                <a:br>
                  <a:rPr kumimoji="1" lang="en-US" altLang="ko-KR" dirty="0"/>
                </a:br>
                <a:r>
                  <a:rPr kumimoji="1" lang="en-US" altLang="ko-KR" dirty="0"/>
                  <a:t>feedforward network</a:t>
                </a:r>
                <a:r>
                  <a:rPr kumimoji="1" lang="ko-KR" altLang="en-US" dirty="0"/>
                  <a:t>처럼 서로 다른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가 곱해지는 경우 발생할 확률이 낮다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6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Learning vs Pure Optimization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Pure Optimization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Finding optimal solution of given function and parameters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Learning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Since we cannot find true underlying distribution of data,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we try to find or ”learn” function that fits to criterion that we make</a:t>
            </a:r>
          </a:p>
        </p:txBody>
      </p:sp>
    </p:spTree>
    <p:extLst>
      <p:ext uri="{BB962C8B-B14F-4D97-AF65-F5344CB8AC3E}">
        <p14:creationId xmlns:p14="http://schemas.microsoft.com/office/powerpoint/2010/main" val="20786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Empirical Risk Minimization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True Underlying distribution</a:t>
            </a:r>
            <a:r>
              <a:rPr kumimoji="1" lang="ko-KR" altLang="en-US" dirty="0"/>
              <a:t>를 알 수 없기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Empirical distribution</a:t>
            </a:r>
            <a:r>
              <a:rPr kumimoji="1" lang="ko-KR" altLang="en-US" dirty="0"/>
              <a:t>을 사용해서 </a:t>
            </a:r>
            <a:r>
              <a:rPr kumimoji="1" lang="en-US" altLang="ko-KR" dirty="0"/>
              <a:t>risk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minimzing</a:t>
            </a:r>
            <a:r>
              <a:rPr kumimoji="1" lang="ko-KR" altLang="en-US" dirty="0"/>
              <a:t>하는 방법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문제점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overfitting </a:t>
            </a:r>
            <a:r>
              <a:rPr kumimoji="1" lang="ko-KR" altLang="en-US" dirty="0"/>
              <a:t>문제에 노출될 수 있다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loss function</a:t>
            </a:r>
            <a:r>
              <a:rPr kumimoji="1" lang="ko-KR" altLang="en-US" dirty="0"/>
              <a:t>들 중에 직접적으로 </a:t>
            </a:r>
            <a:r>
              <a:rPr kumimoji="1" lang="en-US" altLang="ko-KR" dirty="0"/>
              <a:t>derivative</a:t>
            </a:r>
            <a:r>
              <a:rPr kumimoji="1" lang="ko-KR" altLang="en-US" dirty="0"/>
              <a:t>를 구할 수 없는 경우가 존재한다</a:t>
            </a:r>
          </a:p>
        </p:txBody>
      </p:sp>
    </p:spTree>
    <p:extLst>
      <p:ext uri="{BB962C8B-B14F-4D97-AF65-F5344CB8AC3E}">
        <p14:creationId xmlns:p14="http://schemas.microsoft.com/office/powerpoint/2010/main" val="11156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Surrogate Loss Function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주어진 </a:t>
            </a:r>
            <a:r>
              <a:rPr kumimoji="1" lang="en-US" altLang="ko-KR" dirty="0"/>
              <a:t>Loss function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optimize</a:t>
            </a:r>
            <a:r>
              <a:rPr kumimoji="1" lang="ko-KR" altLang="en-US" dirty="0"/>
              <a:t>하려고 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매우 어렵거나 불가능한 경우가 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이런 경우에는 구할 수 있는 함수들로 원래의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을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대신해 구하게 되는 함수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Surrogate Loss Function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7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Surrogate Loss Function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Binary Classification</a:t>
            </a:r>
            <a:r>
              <a:rPr kumimoji="1" lang="ko-KR" altLang="en-US" dirty="0"/>
              <a:t>에서 가장 명료하고 직관적인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은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0-1loss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맞으면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 틀리면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이런 경우 </a:t>
            </a:r>
            <a:r>
              <a:rPr kumimoji="1" lang="en-US" altLang="ko-KR" dirty="0"/>
              <a:t>loss function</a:t>
            </a:r>
            <a:r>
              <a:rPr kumimoji="1" lang="ko-KR" altLang="en-US" dirty="0"/>
              <a:t>이 미분이 불가능하기 때문에 </a:t>
            </a:r>
            <a:r>
              <a:rPr kumimoji="1" lang="en-US" altLang="ko-KR" dirty="0"/>
              <a:t>gradient decent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같은 방법을 사용할 수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이 때 사용할 수 있는 </a:t>
            </a:r>
            <a:r>
              <a:rPr kumimoji="1" lang="en-US" altLang="ko-KR" dirty="0"/>
              <a:t>Surrogate loss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29452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Minibatch</a:t>
            </a:r>
            <a:r>
              <a:rPr kumimoji="1" lang="en-US" altLang="ko-KR" dirty="0"/>
              <a:t> Algorithm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Cost function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를 계산할 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모든 </a:t>
            </a:r>
            <a:r>
              <a:rPr kumimoji="1" lang="en-US" altLang="ko-KR" dirty="0"/>
              <a:t>dataset</a:t>
            </a:r>
            <a:r>
              <a:rPr kumimoji="1" lang="ko-KR" altLang="en-US" dirty="0"/>
              <a:t>을 계산하는 것은 </a:t>
            </a:r>
            <a:r>
              <a:rPr kumimoji="1" lang="en-US" altLang="ko-KR" dirty="0"/>
              <a:t>computational cost</a:t>
            </a:r>
            <a:r>
              <a:rPr kumimoji="1" lang="ko-KR" altLang="en-US" dirty="0"/>
              <a:t>가 굉장히 높다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모든 </a:t>
            </a:r>
            <a:r>
              <a:rPr kumimoji="1" lang="en-US" altLang="ko-KR" dirty="0"/>
              <a:t>dataset</a:t>
            </a:r>
            <a:r>
              <a:rPr kumimoji="1" lang="ko-KR" altLang="en-US" dirty="0"/>
              <a:t>을 사용하지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일부만 </a:t>
            </a:r>
            <a:r>
              <a:rPr kumimoji="1" lang="en-US" altLang="ko-KR" dirty="0"/>
              <a:t>random sampling</a:t>
            </a:r>
            <a:r>
              <a:rPr kumimoji="1" lang="ko-KR" altLang="en-US" dirty="0"/>
              <a:t>한 후 계산하는 방식이 </a:t>
            </a:r>
            <a:r>
              <a:rPr kumimoji="1" lang="en-US" altLang="ko-KR" dirty="0" err="1"/>
              <a:t>minibatch</a:t>
            </a:r>
            <a:r>
              <a:rPr kumimoji="1" lang="en-US" altLang="ko-KR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154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Minibatch</a:t>
            </a:r>
            <a:r>
              <a:rPr kumimoji="1" lang="en-US" altLang="ko-KR" dirty="0"/>
              <a:t>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ko-KR" dirty="0"/>
                  <a:t>Consideration</a:t>
                </a:r>
              </a:p>
              <a:p>
                <a:pPr lvl="1"/>
                <a:r>
                  <a:rPr kumimoji="1" lang="en-US" altLang="ko-KR" dirty="0"/>
                  <a:t>Standard Error </a:t>
                </a:r>
                <a:r>
                  <a:rPr kumimoji="1" lang="ko-KR" altLang="en-US" dirty="0"/>
                  <a:t>식에서 알 수 있듯이</a:t>
                </a:r>
                <a:r>
                  <a:rPr kumimoji="1" lang="en-US" altLang="ko-KR" dirty="0"/>
                  <a:t>,</a:t>
                </a:r>
                <a:br>
                  <a:rPr kumimoji="1" lang="en-US" altLang="ko-KR" dirty="0"/>
                </a:br>
                <a:br>
                  <a:rPr kumimoji="1" lang="en-US" altLang="ko-KR" dirty="0"/>
                </a:br>
                <a:br>
                  <a:rPr kumimoji="1" lang="en-US" altLang="ko-KR" dirty="0"/>
                </a:br>
                <a:br>
                  <a:rPr kumimoji="1" lang="en-US" altLang="ko-KR" dirty="0"/>
                </a:br>
                <a:br>
                  <a:rPr kumimoji="1" lang="en-US" altLang="ko-KR" dirty="0"/>
                </a:br>
                <a:r>
                  <a:rPr kumimoji="1" lang="en-US" altLang="ko-KR" dirty="0"/>
                  <a:t>denominator</a:t>
                </a:r>
                <a:r>
                  <a:rPr kumimoji="1" lang="ko-KR" altLang="en-US" dirty="0"/>
                  <a:t>에 존재하는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존재</a:t>
                </a:r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dataset</a:t>
                </a: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100</a:t>
                </a:r>
                <a:r>
                  <a:rPr kumimoji="1" lang="ko-KR" altLang="en-US" dirty="0"/>
                  <a:t>배 늘어나면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standard error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10</a:t>
                </a:r>
                <a:r>
                  <a:rPr kumimoji="1" lang="ko-KR" altLang="en-US" dirty="0"/>
                  <a:t>배만 줄어든다</a:t>
                </a:r>
                <a:r>
                  <a:rPr kumimoji="1" lang="en-US" altLang="ko-KR" dirty="0"/>
                  <a:t>.</a:t>
                </a:r>
              </a:p>
              <a:p>
                <a:pPr lvl="2"/>
                <a:r>
                  <a:rPr kumimoji="1" lang="en-US" altLang="ko-KR" dirty="0"/>
                  <a:t>Computational cost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standard error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Trade Off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Dataset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redundancy</a:t>
                </a:r>
              </a:p>
              <a:p>
                <a:pPr lvl="2"/>
                <a:r>
                  <a:rPr kumimoji="1" lang="en-US" altLang="ko-KR" dirty="0"/>
                  <a:t>Sampling</a:t>
                </a:r>
                <a:r>
                  <a:rPr kumimoji="1" lang="ko-KR" altLang="en-US" dirty="0"/>
                  <a:t>하는 과정에서 </a:t>
                </a:r>
                <a:r>
                  <a:rPr kumimoji="1" lang="en-US" altLang="ko-KR" dirty="0"/>
                  <a:t>dataset</a:t>
                </a:r>
                <a:r>
                  <a:rPr kumimoji="1" lang="ko-KR" altLang="en-US" dirty="0"/>
                  <a:t>에 비슷한 데이터들끼리 선별되지 않게 해야한다</a:t>
                </a:r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Dataset</a:t>
                </a:r>
                <a:r>
                  <a:rPr kumimoji="1" lang="ko-KR" altLang="en-US" dirty="0"/>
                  <a:t>에 </a:t>
                </a:r>
                <a:r>
                  <a:rPr kumimoji="1" lang="en-US" altLang="ko-KR" dirty="0"/>
                  <a:t>high correlation</a:t>
                </a:r>
                <a:r>
                  <a:rPr kumimoji="1" lang="ko-KR" altLang="en-US" dirty="0"/>
                  <a:t>을 갖고 있는 </a:t>
                </a:r>
                <a:r>
                  <a:rPr kumimoji="1" lang="en-US" altLang="ko-KR" dirty="0"/>
                  <a:t>data</a:t>
                </a:r>
                <a:r>
                  <a:rPr kumimoji="1" lang="ko-KR" altLang="en-US" dirty="0"/>
                  <a:t>들끼리 모여있다면 </a:t>
                </a:r>
                <a:r>
                  <a:rPr kumimoji="1" lang="en-US" altLang="ko-KR" dirty="0"/>
                  <a:t>shuffle</a:t>
                </a:r>
                <a:r>
                  <a:rPr kumimoji="1" lang="ko-KR" altLang="en-US" dirty="0"/>
                  <a:t>을 반드시해야한다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88" y="2677294"/>
            <a:ext cx="2984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Minibatch</a:t>
            </a:r>
            <a:r>
              <a:rPr kumimoji="1" lang="en-US" altLang="ko-KR" dirty="0"/>
              <a:t>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Consideration of batch size</a:t>
                </a:r>
              </a:p>
              <a:p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Batch size</a:t>
                </a:r>
                <a:r>
                  <a:rPr kumimoji="1" lang="ko-KR" altLang="en-US" dirty="0"/>
                  <a:t>가 커질 수록 정확도는 올라가지만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그 효</a:t>
                </a:r>
                <a14:m>
                  <m:oMath xmlns:m="http://schemas.openxmlformats.org/officeDocument/2006/math">
                    <m:r>
                      <a:rPr kumimoji="1" lang="ko-KR" altLang="en-US" b="0" i="1" dirty="0" smtClean="0">
                        <a:latin typeface="Cambria Math" charset="0"/>
                      </a:rPr>
                      <m:t>과</m:t>
                    </m:r>
                    <m:r>
                      <a:rPr kumimoji="1" lang="ko-KR" altLang="en-US" i="1" dirty="0" smtClean="0">
                        <a:latin typeface="Cambria Math" charset="0"/>
                      </a:rPr>
                      <m:t>는</m:t>
                    </m:r>
                    <m:r>
                      <a:rPr kumimoji="1" lang="ko-KR" altLang="en-US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kumimoji="1"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𝑛</m:t>
                        </m:r>
                      </m:e>
                    </m:rad>
                    <m:r>
                      <a:rPr kumimoji="1" lang="ko-KR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이 된다</a:t>
                </a:r>
                <a:br>
                  <a:rPr kumimoji="1" lang="en-US" altLang="ko-KR" dirty="0"/>
                </a:br>
                <a:r>
                  <a:rPr kumimoji="1" lang="en-US" altLang="ko-KR" dirty="0"/>
                  <a:t>(less than linear)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Multicore</a:t>
                </a:r>
                <a:r>
                  <a:rPr kumimoji="1" lang="ko-KR" altLang="en-US" dirty="0"/>
                  <a:t> 환경에서 한 번에 </a:t>
                </a:r>
                <a:r>
                  <a:rPr kumimoji="1" lang="en-US" altLang="ko-KR" dirty="0"/>
                  <a:t>training </a:t>
                </a:r>
                <a:r>
                  <a:rPr kumimoji="1" lang="ko-KR" altLang="en-US" dirty="0"/>
                  <a:t>가능한 </a:t>
                </a:r>
                <a:r>
                  <a:rPr kumimoji="1" lang="en-US" altLang="ko-KR" dirty="0"/>
                  <a:t>size</a:t>
                </a:r>
                <a:r>
                  <a:rPr kumimoji="1" lang="ko-KR" altLang="en-US" dirty="0"/>
                  <a:t>가 존재한다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그것보다 작은 </a:t>
                </a:r>
                <a:r>
                  <a:rPr kumimoji="1" lang="en-US" altLang="ko-KR" dirty="0"/>
                  <a:t>dataset</a:t>
                </a:r>
                <a:r>
                  <a:rPr kumimoji="1" lang="ko-KR" altLang="en-US" dirty="0"/>
                  <a:t>은 효율이 낮아지는 것을 고려해야 한다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Parallel</a:t>
                </a:r>
                <a:r>
                  <a:rPr kumimoji="1" lang="ko-KR" altLang="en-US" dirty="0"/>
                  <a:t>하게 진행이 된다면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한 번의 </a:t>
                </a:r>
                <a:r>
                  <a:rPr kumimoji="1" lang="en-US" altLang="ko-KR" dirty="0"/>
                  <a:t>iteration</a:t>
                </a:r>
                <a:r>
                  <a:rPr kumimoji="1" lang="ko-KR" altLang="en-US" dirty="0"/>
                  <a:t>에 사용되는 </a:t>
                </a:r>
                <a:br>
                  <a:rPr kumimoji="1" lang="en-US" altLang="ko-KR" dirty="0"/>
                </a:br>
                <a:r>
                  <a:rPr kumimoji="1" lang="en-US" altLang="ko-KR" dirty="0"/>
                  <a:t>(memory size)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(batch size)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68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Challenges in NN-Optimization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Ill-Conditioning</a:t>
                </a:r>
              </a:p>
              <a:p>
                <a:pPr lvl="1"/>
                <a:r>
                  <a:rPr lang="en-US" altLang="ko-KR" dirty="0"/>
                  <a:t>A small change in the input leading to a large change in the output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가장 대표적인 경우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ill-conditioning Hessian matrix</a:t>
                </a:r>
              </a:p>
              <a:p>
                <a:pPr lvl="2"/>
                <a:r>
                  <a:rPr kumimoji="1" lang="en-US" altLang="ko-KR" dirty="0"/>
                  <a:t>step size</a:t>
                </a:r>
                <a:r>
                  <a:rPr kumimoji="1" lang="ko-KR" altLang="en-US" dirty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kumimoji="1" lang="ko-KR" altLang="en-US" dirty="0"/>
                  <a:t>일 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이 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0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𝜖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𝐻𝑔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≫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𝜖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kumimoji="1" lang="ko-KR" altLang="en-US" dirty="0"/>
                  <a:t> 인 경우에 </a:t>
                </a:r>
                <a:r>
                  <a:rPr kumimoji="1" lang="en-US" altLang="ko-KR" dirty="0"/>
                  <a:t>gradient norm(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𝑔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learning</a:t>
                </a:r>
                <a:r>
                  <a:rPr kumimoji="1" lang="ko-KR" altLang="en-US" dirty="0"/>
                  <a:t>과정에서 제대로 작아지지 않는다 </a:t>
                </a:r>
                <a:r>
                  <a:rPr kumimoji="1" lang="en-US" altLang="ko-KR" dirty="0"/>
                  <a:t>=&gt;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optimal</a:t>
                </a:r>
                <a:r>
                  <a:rPr kumimoji="1" lang="ko-KR" altLang="en-US" dirty="0"/>
                  <a:t>한 </a:t>
                </a:r>
                <a:r>
                  <a:rPr kumimoji="1" lang="en-US" altLang="ko-KR" dirty="0"/>
                  <a:t>solution</a:t>
                </a:r>
                <a:r>
                  <a:rPr kumimoji="1" lang="ko-KR" altLang="en-US" dirty="0"/>
                  <a:t>을 찾기 힘들어진다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57" y="3760664"/>
            <a:ext cx="4699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Macintosh PowerPoint</Application>
  <PresentationFormat>와이드스크린</PresentationFormat>
  <Paragraphs>107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CH 8</vt:lpstr>
      <vt:lpstr>Learning vs Pure Optimization</vt:lpstr>
      <vt:lpstr>Empirical Risk Minimization</vt:lpstr>
      <vt:lpstr>Surrogate Loss Function</vt:lpstr>
      <vt:lpstr>Surrogate Loss Function</vt:lpstr>
      <vt:lpstr>Minibatch Algorithm</vt:lpstr>
      <vt:lpstr>Minibatch Algorithm</vt:lpstr>
      <vt:lpstr>Minibatch Algorithm</vt:lpstr>
      <vt:lpstr>Challenges in NN-Optimization</vt:lpstr>
      <vt:lpstr>Challenges in NN-Optimization</vt:lpstr>
      <vt:lpstr>Challenges in NN-Optimization</vt:lpstr>
      <vt:lpstr>Challenges in NN-Optimization</vt:lpstr>
      <vt:lpstr>Challenges in NN-Optimization</vt:lpstr>
      <vt:lpstr>Challenges in NN-Optimization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8</dc:title>
  <dc:creator>Microsoft Office 사용자</dc:creator>
  <cp:lastModifiedBy>석진환</cp:lastModifiedBy>
  <cp:revision>1</cp:revision>
  <dcterms:created xsi:type="dcterms:W3CDTF">2020-05-26T04:15:45Z</dcterms:created>
  <dcterms:modified xsi:type="dcterms:W3CDTF">2020-05-26T06:40:57Z</dcterms:modified>
</cp:coreProperties>
</file>