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5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9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1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2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7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4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D3DB-0605-4E2C-9F66-F5A92BEB52E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7F24-02C4-4D92-B39C-31E06428C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9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Correlation Tensor Decomposition and Its Application in Spatial Imaging 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GwangWoo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July 29,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8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Preliminary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" y="2034208"/>
            <a:ext cx="12085983" cy="20970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4" y="4474754"/>
            <a:ext cx="53149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2" y="2018266"/>
            <a:ext cx="11590476" cy="1099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196259"/>
            <a:ext cx="11353800" cy="20955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01979" y="5664710"/>
            <a:ext cx="11964126" cy="444046"/>
            <a:chOff x="300762" y="5684588"/>
            <a:chExt cx="13601700" cy="5048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02162" y="5684588"/>
              <a:ext cx="2400300" cy="5048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762" y="5722689"/>
              <a:ext cx="11201400" cy="42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7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08" y="2183610"/>
            <a:ext cx="2514600" cy="1504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030" y="5528959"/>
            <a:ext cx="1448180" cy="74448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51182" y="3688560"/>
            <a:ext cx="57912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t cannot preserve the important spatial information (qualitative)</a:t>
            </a:r>
            <a:endParaRPr lang="ko-KR" altLang="en-US" sz="2800" dirty="0"/>
          </a:p>
        </p:txBody>
      </p:sp>
      <p:sp>
        <p:nvSpPr>
          <p:cNvPr id="14" name="직사각형 13"/>
          <p:cNvSpPr/>
          <p:nvPr/>
        </p:nvSpPr>
        <p:spPr>
          <a:xfrm>
            <a:off x="351182" y="5124800"/>
            <a:ext cx="6099314" cy="138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T</a:t>
            </a:r>
            <a:r>
              <a:rPr lang="en-US" altLang="ko-KR" sz="2800" dirty="0" smtClean="0"/>
              <a:t>he number of parameters involved through vectorization is          (quantitative)  </a:t>
            </a:r>
            <a:endParaRPr lang="ko-KR" altLang="en-US" sz="2800" dirty="0"/>
          </a:p>
        </p:txBody>
      </p:sp>
      <p:sp>
        <p:nvSpPr>
          <p:cNvPr id="15" name="오른쪽 화살표 14"/>
          <p:cNvSpPr/>
          <p:nvPr/>
        </p:nvSpPr>
        <p:spPr>
          <a:xfrm>
            <a:off x="6365495" y="4086076"/>
            <a:ext cx="1351722" cy="111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007" y="2312197"/>
            <a:ext cx="4600575" cy="12477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17217" y="3688559"/>
            <a:ext cx="4554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It preserves the spatial information (See example)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7717981" y="5124800"/>
            <a:ext cx="4189861" cy="96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The number is reduced to 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733" y="5605485"/>
            <a:ext cx="8001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9" y="1690688"/>
            <a:ext cx="11801061" cy="10883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4559140" cy="3205645"/>
          </a:xfrm>
          <a:prstGeom prst="rect">
            <a:avLst/>
          </a:prstGeom>
        </p:spPr>
      </p:pic>
      <p:pic>
        <p:nvPicPr>
          <p:cNvPr id="5122" name="Picture 2" descr="Figu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t="69139" r="-152" b="114"/>
          <a:stretch/>
        </p:blipFill>
        <p:spPr bwMode="auto">
          <a:xfrm>
            <a:off x="5542583" y="3110947"/>
            <a:ext cx="6553338" cy="25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4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4098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64" y="2072855"/>
            <a:ext cx="5910193" cy="471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g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6" t="69139" r="-152" b="114"/>
          <a:stretch/>
        </p:blipFill>
        <p:spPr bwMode="auto">
          <a:xfrm>
            <a:off x="983558" y="4237193"/>
            <a:ext cx="3379304" cy="25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g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t="69139" r="49948" b="114"/>
          <a:stretch/>
        </p:blipFill>
        <p:spPr bwMode="auto">
          <a:xfrm>
            <a:off x="1092750" y="1682422"/>
            <a:ext cx="3270112" cy="25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2" y="1915145"/>
            <a:ext cx="11708296" cy="39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690688"/>
            <a:ext cx="11553826" cy="42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6" y="1690688"/>
            <a:ext cx="11579708" cy="26523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46" y="4808579"/>
            <a:ext cx="11402150" cy="9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19489" y="1810783"/>
            <a:ext cx="11372850" cy="2909679"/>
            <a:chOff x="390525" y="1830661"/>
            <a:chExt cx="11372850" cy="290967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1830661"/>
              <a:ext cx="11372850" cy="28098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1004" y="4068412"/>
              <a:ext cx="6873264" cy="671928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89" y="5013049"/>
            <a:ext cx="11972511" cy="10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9" y="2474844"/>
            <a:ext cx="11660641" cy="29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</a:p>
          <a:p>
            <a:r>
              <a:rPr lang="en-US" altLang="ko-KR" dirty="0" smtClean="0"/>
              <a:t>2. Preliminary</a:t>
            </a:r>
          </a:p>
          <a:p>
            <a:r>
              <a:rPr lang="en-US" altLang="ko-KR" dirty="0" smtClean="0"/>
              <a:t>3. Methodology</a:t>
            </a:r>
          </a:p>
          <a:p>
            <a:r>
              <a:rPr lang="en-US" altLang="ko-KR" dirty="0" smtClean="0"/>
              <a:t>4. Theoretical Results</a:t>
            </a:r>
          </a:p>
          <a:p>
            <a:r>
              <a:rPr lang="en-US" altLang="ko-KR" dirty="0" smtClean="0"/>
              <a:t>5. Simulation Study </a:t>
            </a:r>
          </a:p>
          <a:p>
            <a:r>
              <a:rPr lang="en-US" altLang="ko-KR" dirty="0" smtClean="0"/>
              <a:t>6. 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3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58" y="3999876"/>
            <a:ext cx="4248150" cy="790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56" y="2978218"/>
            <a:ext cx="539115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56" y="3999876"/>
            <a:ext cx="3276600" cy="7334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393096" y="4039632"/>
            <a:ext cx="1003852" cy="70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41834" y="3999876"/>
            <a:ext cx="1537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g</a:t>
            </a:r>
            <a:r>
              <a:rPr lang="en-US" altLang="ko-KR" sz="2800" dirty="0" smtClean="0"/>
              <a:t>iven A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824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7390"/>
            <a:ext cx="9044896" cy="46103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8200" y="1584170"/>
            <a:ext cx="6924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Column-Wise Khatri-Rao Product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44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99" y="1690688"/>
            <a:ext cx="8376202" cy="49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2459"/>
          <a:stretch/>
        </p:blipFill>
        <p:spPr>
          <a:xfrm>
            <a:off x="690562" y="2555392"/>
            <a:ext cx="10810875" cy="2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Methodology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7219"/>
            <a:ext cx="12192000" cy="28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Theoretical Results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690688"/>
            <a:ext cx="11744325" cy="41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Theoretical Results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619250"/>
            <a:ext cx="11744325" cy="42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Theoretical Results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7" y="1690688"/>
            <a:ext cx="11446565" cy="3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Simulation Study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" y="1690688"/>
            <a:ext cx="11728174" cy="37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Simulation Study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25" y="1690688"/>
            <a:ext cx="10668350" cy="37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67158"/>
            <a:ext cx="106108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Simulation Study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37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Conclusion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31304" y="1690688"/>
            <a:ext cx="115293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1. W</a:t>
            </a:r>
            <a:r>
              <a:rPr lang="en-US" altLang="ko-KR" sz="2800" dirty="0" smtClean="0"/>
              <a:t>e </a:t>
            </a:r>
            <a:r>
              <a:rPr lang="en-US" altLang="ko-KR" sz="2800" dirty="0"/>
              <a:t>introduce the concept of correlation tensor and propose </a:t>
            </a:r>
            <a:r>
              <a:rPr lang="en-US" altLang="ko-KR" sz="2800" dirty="0" smtClean="0"/>
              <a:t>a tensor </a:t>
            </a:r>
            <a:r>
              <a:rPr lang="en-US" altLang="ko-KR" sz="2800" dirty="0"/>
              <a:t>decomposition to achieve high estimation </a:t>
            </a:r>
            <a:r>
              <a:rPr lang="en-US" altLang="ko-KR" sz="2800" dirty="0" smtClean="0"/>
              <a:t>accuracy.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2. A </a:t>
            </a:r>
            <a:r>
              <a:rPr lang="en-US" altLang="ko-KR" sz="2800" dirty="0"/>
              <a:t>major contribution of the proposed method is that we are able to preserve the spatial information through correlation tensor </a:t>
            </a:r>
            <a:r>
              <a:rPr lang="en-US" altLang="ko-KR" sz="2800" dirty="0" smtClean="0"/>
              <a:t>decomposition.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3. The </a:t>
            </a:r>
            <a:r>
              <a:rPr lang="en-US" altLang="ko-KR" sz="2800" dirty="0"/>
              <a:t>latent features constructed from the decomposed components provide the locations of </a:t>
            </a:r>
            <a:r>
              <a:rPr lang="en-US" altLang="ko-KR" sz="2800" dirty="0" err="1"/>
              <a:t>blockwise</a:t>
            </a:r>
            <a:r>
              <a:rPr lang="en-US" altLang="ko-KR" sz="2800" dirty="0"/>
              <a:t> correlated </a:t>
            </a:r>
            <a:r>
              <a:rPr lang="en-US" altLang="ko-KR" sz="2800" dirty="0" smtClean="0"/>
              <a:t>pixels.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507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31304" y="1491906"/>
            <a:ext cx="115293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/>
              <a:t>[1]</a:t>
            </a:r>
            <a:r>
              <a:rPr lang="en-US" altLang="ko-KR" sz="2500" dirty="0" smtClean="0"/>
              <a:t> </a:t>
            </a:r>
            <a:r>
              <a:rPr lang="en-US" altLang="ko-KR" sz="2500" dirty="0"/>
              <a:t>Deng, Y., Tang, X., &amp; Qu, A. (2021). Correlation Tensor Decomposition and Its Application in Spatial Imaging Data. </a:t>
            </a:r>
            <a:r>
              <a:rPr lang="en-US" altLang="ko-KR" sz="2500" i="1" dirty="0"/>
              <a:t>Journal of the American Statistical Association</a:t>
            </a:r>
            <a:r>
              <a:rPr lang="en-US" altLang="ko-KR" sz="2500" dirty="0"/>
              <a:t>, (just-accepted), 1-35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[2] </a:t>
            </a:r>
            <a:r>
              <a:rPr lang="en-US" altLang="ko-KR" sz="2500" dirty="0"/>
              <a:t>Witten, D. M., </a:t>
            </a:r>
            <a:r>
              <a:rPr lang="en-US" altLang="ko-KR" sz="2500" dirty="0" err="1"/>
              <a:t>Tibshirani</a:t>
            </a:r>
            <a:r>
              <a:rPr lang="en-US" altLang="ko-KR" sz="2500" dirty="0"/>
              <a:t>, R., &amp; Hastie, T. (2009). A penalized matrix decomposition, with applications to sparse principal components and canonical correlation analysis. </a:t>
            </a:r>
            <a:r>
              <a:rPr lang="en-US" altLang="ko-KR" sz="2500" i="1" dirty="0"/>
              <a:t>Biostatistics</a:t>
            </a:r>
            <a:r>
              <a:rPr lang="en-US" altLang="ko-KR" sz="2500" dirty="0"/>
              <a:t>, </a:t>
            </a:r>
            <a:r>
              <a:rPr lang="en-US" altLang="ko-KR" sz="2500" i="1" dirty="0"/>
              <a:t>10</a:t>
            </a:r>
            <a:r>
              <a:rPr lang="en-US" altLang="ko-KR" sz="2500" dirty="0"/>
              <a:t>(3), 515-534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[3] </a:t>
            </a:r>
            <a:r>
              <a:rPr lang="en-US" altLang="ko-KR" sz="2500" dirty="0"/>
              <a:t>Wang, L., </a:t>
            </a:r>
            <a:r>
              <a:rPr lang="en-US" altLang="ko-KR" sz="2500" dirty="0" err="1"/>
              <a:t>Albera</a:t>
            </a:r>
            <a:r>
              <a:rPr lang="en-US" altLang="ko-KR" sz="2500" dirty="0"/>
              <a:t>, L., </a:t>
            </a:r>
            <a:r>
              <a:rPr lang="en-US" altLang="ko-KR" sz="2500" dirty="0" err="1"/>
              <a:t>Kachenoura</a:t>
            </a:r>
            <a:r>
              <a:rPr lang="en-US" altLang="ko-KR" sz="2500" dirty="0"/>
              <a:t>, A., Shu, H., and </a:t>
            </a:r>
            <a:r>
              <a:rPr lang="en-US" altLang="ko-KR" sz="2500" dirty="0" err="1"/>
              <a:t>Senhadji</a:t>
            </a:r>
            <a:r>
              <a:rPr lang="en-US" altLang="ko-KR" sz="2500" dirty="0"/>
              <a:t>, L. (2014). Canonical </a:t>
            </a:r>
            <a:r>
              <a:rPr lang="en-US" altLang="ko-KR" sz="2500" dirty="0" err="1"/>
              <a:t>polyadic</a:t>
            </a:r>
            <a:r>
              <a:rPr lang="en-US" altLang="ko-KR" sz="2500" dirty="0"/>
              <a:t> decomposition of third-order semi-nonnegative semi-symmetric tensors using LU and QR matrix factorizations. EURASIP Journal on Advances in Signal Processing, 2014(1):150.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6744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99" y="1514613"/>
            <a:ext cx="9189001" cy="51843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901608" y="2822713"/>
            <a:ext cx="2574234" cy="2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632888" y="3180080"/>
            <a:ext cx="1973912" cy="83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15920" y="5973418"/>
            <a:ext cx="1869440" cy="49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55" y="1627643"/>
            <a:ext cx="4876802" cy="49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56" y="1614839"/>
            <a:ext cx="4949687" cy="49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Preliminary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5" y="1690688"/>
            <a:ext cx="11645762" cy="22319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16" y="3959430"/>
            <a:ext cx="4660568" cy="25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Preliminary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298" y="287566"/>
            <a:ext cx="1491697" cy="63746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49687" cy="4971557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8050694" y="2918314"/>
            <a:ext cx="1351722" cy="111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779" y="2693505"/>
            <a:ext cx="2622221" cy="15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11" y="4909903"/>
            <a:ext cx="1662697" cy="8547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2784"/>
            <a:ext cx="3501167" cy="22864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Preliminary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79164" y="2732784"/>
                <a:ext cx="748819" cy="2402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7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7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ko-KR" altLang="en-US" sz="7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64" y="2732784"/>
                <a:ext cx="748819" cy="2402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081008" y="2404792"/>
            <a:ext cx="68757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t cannot preserve the important spatial information (qualitative)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4955112" y="4542206"/>
            <a:ext cx="7236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T</a:t>
            </a:r>
            <a:r>
              <a:rPr lang="en-US" altLang="ko-KR" sz="2800" dirty="0" smtClean="0"/>
              <a:t>he number of parameters involved through vectorization is         </a:t>
            </a:r>
          </a:p>
          <a:p>
            <a:r>
              <a:rPr lang="en-US" altLang="ko-KR" sz="2800" dirty="0" smtClean="0"/>
              <a:t>(quantitative)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65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284</Words>
  <Application>Microsoft Office PowerPoint</Application>
  <PresentationFormat>와이드스크린</PresentationFormat>
  <Paragraphs>60</Paragraphs>
  <Slides>32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Cambria Math</vt:lpstr>
      <vt:lpstr>Office 테마</vt:lpstr>
      <vt:lpstr>Correlation Tensor Decomposition and Its Application in Spatial Imaging Data</vt:lpstr>
      <vt:lpstr>Contents</vt:lpstr>
      <vt:lpstr>1. Introduction</vt:lpstr>
      <vt:lpstr>1. Introduction</vt:lpstr>
      <vt:lpstr>1. Introduction</vt:lpstr>
      <vt:lpstr>1. Introduction</vt:lpstr>
      <vt:lpstr>2. Preliminary</vt:lpstr>
      <vt:lpstr>2. Preliminary</vt:lpstr>
      <vt:lpstr>2. Preliminary</vt:lpstr>
      <vt:lpstr>2. Preliminary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4. Theoretical Results</vt:lpstr>
      <vt:lpstr>4. Theoretical Results</vt:lpstr>
      <vt:lpstr>4. Theoretical Results</vt:lpstr>
      <vt:lpstr>5. Simulation Study</vt:lpstr>
      <vt:lpstr>5. Simulation Study</vt:lpstr>
      <vt:lpstr>5. Simulation Study</vt:lpstr>
      <vt:lpstr>6.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Tensor Decomposition and Its Application in Spatial Imaging Data</dc:title>
  <dc:creator>김광우</dc:creator>
  <cp:lastModifiedBy>김광우</cp:lastModifiedBy>
  <cp:revision>42</cp:revision>
  <dcterms:created xsi:type="dcterms:W3CDTF">2021-07-19T07:00:13Z</dcterms:created>
  <dcterms:modified xsi:type="dcterms:W3CDTF">2021-07-23T14:08:23Z</dcterms:modified>
</cp:coreProperties>
</file>