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2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3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5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0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7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BA50-46E3-4781-A914-6B5467236B1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821C-3950-4089-A2C4-12F47A33D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6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Local Asymptotic Normality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GwangWoo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August 25,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17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Theorem 7.10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6075"/>
          <a:stretch/>
        </p:blipFill>
        <p:spPr>
          <a:xfrm>
            <a:off x="277570" y="3429000"/>
            <a:ext cx="11636859" cy="28780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0" y="1411825"/>
            <a:ext cx="11636859" cy="20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7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6075"/>
          <a:stretch/>
        </p:blipFill>
        <p:spPr>
          <a:xfrm>
            <a:off x="277570" y="3429000"/>
            <a:ext cx="11636859" cy="28780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0" y="532780"/>
            <a:ext cx="11636859" cy="25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9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68" y="1690688"/>
            <a:ext cx="11636859" cy="25791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7" y="4423949"/>
            <a:ext cx="11636859" cy="155098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Theorem 7.10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13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Acknowledgement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83" y="2088253"/>
            <a:ext cx="2649192" cy="40337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564" y="2217461"/>
            <a:ext cx="359092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35" y="4427261"/>
            <a:ext cx="7091982" cy="13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9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7" y="2497413"/>
            <a:ext cx="11626505" cy="287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5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Theorem 7.2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4" y="1612832"/>
            <a:ext cx="11307212" cy="483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Differentiability in quadratic mean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3" y="4083947"/>
            <a:ext cx="11457954" cy="1422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7103"/>
          <a:stretch/>
        </p:blipFill>
        <p:spPr>
          <a:xfrm>
            <a:off x="442394" y="1612832"/>
            <a:ext cx="11307212" cy="20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3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Differentiability in quadratic mean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3" y="4083947"/>
            <a:ext cx="11457954" cy="14224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23" y="1690688"/>
            <a:ext cx="11457954" cy="15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5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3" y="4083947"/>
            <a:ext cx="11457954" cy="1422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23" y="2230300"/>
            <a:ext cx="11371090" cy="9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0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3" y="4083947"/>
            <a:ext cx="11457954" cy="1422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23" y="1951590"/>
            <a:ext cx="11457954" cy="16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7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3" y="4083947"/>
            <a:ext cx="11457954" cy="1422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23" y="2230300"/>
            <a:ext cx="11457954" cy="11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8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Theorem 7.10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0" y="1804781"/>
            <a:ext cx="11636859" cy="45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5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30</Words>
  <Application>Microsoft Office PowerPoint</Application>
  <PresentationFormat>와이드스크린</PresentationFormat>
  <Paragraphs>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Local Asymptotic Normality</vt:lpstr>
      <vt:lpstr>Introduction</vt:lpstr>
      <vt:lpstr>Theorem 7.2</vt:lpstr>
      <vt:lpstr>Differentiability in quadratic mean </vt:lpstr>
      <vt:lpstr>Differentiability in quadratic mean </vt:lpstr>
      <vt:lpstr>Examples</vt:lpstr>
      <vt:lpstr>Examples</vt:lpstr>
      <vt:lpstr>Examples</vt:lpstr>
      <vt:lpstr>Theorem 7.10</vt:lpstr>
      <vt:lpstr>Theorem 7.10</vt:lpstr>
      <vt:lpstr>PowerPoint 프레젠테이션</vt:lpstr>
      <vt:lpstr>Theorem 7.10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Asymptotic Normality</dc:title>
  <dc:creator>김광우</dc:creator>
  <cp:lastModifiedBy>김광우</cp:lastModifiedBy>
  <cp:revision>17</cp:revision>
  <dcterms:created xsi:type="dcterms:W3CDTF">2021-08-18T14:55:01Z</dcterms:created>
  <dcterms:modified xsi:type="dcterms:W3CDTF">2021-08-24T13:57:38Z</dcterms:modified>
</cp:coreProperties>
</file>