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83" r:id="rId20"/>
    <p:sldId id="274" r:id="rId21"/>
    <p:sldId id="275" r:id="rId22"/>
    <p:sldId id="282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60"/>
  </p:normalViewPr>
  <p:slideViewPr>
    <p:cSldViewPr snapToGrid="0">
      <p:cViewPr varScale="1">
        <p:scale>
          <a:sx n="64" d="100"/>
          <a:sy n="64" d="100"/>
        </p:scale>
        <p:origin x="7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8AF4F-1738-48F0-95C7-2683EE461611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40741-F2AB-45CB-BDA4-51CD05197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786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40741-F2AB-45CB-BDA4-51CD05197C0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699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40741-F2AB-45CB-BDA4-51CD05197C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05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40741-F2AB-45CB-BDA4-51CD05197C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030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40741-F2AB-45CB-BDA4-51CD05197C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114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40741-F2AB-45CB-BDA4-51CD05197C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099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40741-F2AB-45CB-BDA4-51CD05197C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352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40741-F2AB-45CB-BDA4-51CD05197C0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754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40741-F2AB-45CB-BDA4-51CD05197C0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49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40741-F2AB-45CB-BDA4-51CD05197C0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514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40741-F2AB-45CB-BDA4-51CD05197C0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990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40741-F2AB-45CB-BDA4-51CD05197C0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0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40741-F2AB-45CB-BDA4-51CD05197C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7929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40741-F2AB-45CB-BDA4-51CD05197C0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184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40741-F2AB-45CB-BDA4-51CD05197C0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034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40741-F2AB-45CB-BDA4-51CD05197C0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181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40741-F2AB-45CB-BDA4-51CD05197C0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998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40741-F2AB-45CB-BDA4-51CD05197C0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50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40741-F2AB-45CB-BDA4-51CD05197C0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299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40741-F2AB-45CB-BDA4-51CD05197C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33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40741-F2AB-45CB-BDA4-51CD05197C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274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40741-F2AB-45CB-BDA4-51CD05197C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01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40741-F2AB-45CB-BDA4-51CD05197C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90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40741-F2AB-45CB-BDA4-51CD05197C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189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40741-F2AB-45CB-BDA4-51CD05197C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921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40741-F2AB-45CB-BDA4-51CD05197C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0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2BBE-A446-420A-AB14-C52A365453F1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EB0C-81E0-437D-BE9C-6843C0E6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7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2BBE-A446-420A-AB14-C52A365453F1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EB0C-81E0-437D-BE9C-6843C0E6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1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2BBE-A446-420A-AB14-C52A365453F1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EB0C-81E0-437D-BE9C-6843C0E6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73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2BBE-A446-420A-AB14-C52A365453F1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EB0C-81E0-437D-BE9C-6843C0E6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81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2BBE-A446-420A-AB14-C52A365453F1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EB0C-81E0-437D-BE9C-6843C0E6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55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2BBE-A446-420A-AB14-C52A365453F1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EB0C-81E0-437D-BE9C-6843C0E6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49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2BBE-A446-420A-AB14-C52A365453F1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EB0C-81E0-437D-BE9C-6843C0E6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65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2BBE-A446-420A-AB14-C52A365453F1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EB0C-81E0-437D-BE9C-6843C0E6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53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2BBE-A446-420A-AB14-C52A365453F1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EB0C-81E0-437D-BE9C-6843C0E6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15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2BBE-A446-420A-AB14-C52A365453F1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EB0C-81E0-437D-BE9C-6843C0E6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69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2BBE-A446-420A-AB14-C52A365453F1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EB0C-81E0-437D-BE9C-6843C0E6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32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D2BBE-A446-420A-AB14-C52A365453F1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5EB0C-81E0-437D-BE9C-6843C0E6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51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Simultaneous dimension reduction and clustering via the NMF-EM algorithm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GwangWoo</a:t>
            </a:r>
            <a:r>
              <a:rPr lang="en-US" altLang="ko-KR" dirty="0" smtClean="0"/>
              <a:t> Kim</a:t>
            </a:r>
          </a:p>
          <a:p>
            <a:r>
              <a:rPr lang="en-US" altLang="ko-KR" dirty="0" smtClean="0"/>
              <a:t>September 14, 2021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290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Introduction and Preliminary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842" y="1690688"/>
            <a:ext cx="7160315" cy="483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Introduction and Preliminary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5" y="2797451"/>
            <a:ext cx="98107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87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The NMF-EM algorithm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17" y="2352261"/>
            <a:ext cx="11352765" cy="311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97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The NMF-EM algorithm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65" y="2686671"/>
            <a:ext cx="11396870" cy="245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54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The NMF-EM algorithm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25" y="2039178"/>
            <a:ext cx="11451949" cy="382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00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The NMF-EM algorithm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01" y="2285173"/>
            <a:ext cx="11857797" cy="334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11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The NMF-EM algorithm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69" y="2685015"/>
            <a:ext cx="11666262" cy="240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1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The NMF-EM algorithm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56" y="2388912"/>
            <a:ext cx="11807687" cy="302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02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The NMF-EM algorithm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33" y="1809958"/>
            <a:ext cx="11211133" cy="436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45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The NMF-EM algorithm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20" y="2478157"/>
            <a:ext cx="10660960" cy="278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38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Introduction and Preliminary  </a:t>
            </a:r>
          </a:p>
          <a:p>
            <a:pPr marL="514350" indent="-514350">
              <a:buAutoNum type="arabicPeriod"/>
            </a:pPr>
            <a:r>
              <a:rPr lang="en-US" altLang="ko-KR" dirty="0"/>
              <a:t>T</a:t>
            </a:r>
            <a:r>
              <a:rPr lang="en-US" altLang="ko-KR" dirty="0" smtClean="0"/>
              <a:t>he NMF-EM algorithm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Simulation study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Application to ticketing data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345955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The NMF-EM algorithm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24" y="1690688"/>
            <a:ext cx="10689151" cy="486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55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Simulation study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4077"/>
            <a:ext cx="12192000" cy="383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01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Simulation study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817" y="2693711"/>
            <a:ext cx="6330366" cy="230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9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Application to ticketing </a:t>
            </a:r>
            <a:r>
              <a:rPr lang="en-US" altLang="ko-KR" dirty="0" smtClean="0"/>
              <a:t>data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842" y="1690688"/>
            <a:ext cx="7160315" cy="483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61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Application to ticketing </a:t>
            </a:r>
            <a:r>
              <a:rPr lang="en-US" altLang="ko-KR" dirty="0" smtClean="0"/>
              <a:t>data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13" y="1690688"/>
            <a:ext cx="4844291" cy="44705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637" y="1690688"/>
            <a:ext cx="4844291" cy="454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Application to ticketing </a:t>
            </a:r>
            <a:r>
              <a:rPr lang="en-US" altLang="ko-KR" dirty="0" smtClean="0"/>
              <a:t>data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17604"/>
            <a:ext cx="3634409" cy="23769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66" y="4293290"/>
            <a:ext cx="3690843" cy="23769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602" y="1652528"/>
            <a:ext cx="3810112" cy="25070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7602" y="4244953"/>
            <a:ext cx="3767097" cy="247357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9207" y="3097914"/>
            <a:ext cx="3522793" cy="229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7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320" y="267128"/>
            <a:ext cx="8933473" cy="643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0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680" y="2500507"/>
            <a:ext cx="4447130" cy="3134168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Application to ticketing </a:t>
            </a:r>
            <a:r>
              <a:rPr lang="en-US" altLang="ko-KR" dirty="0" smtClean="0"/>
              <a:t>data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3690843" cy="23769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946" y="4228327"/>
            <a:ext cx="3767097" cy="247357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4810539" y="3016251"/>
            <a:ext cx="2047461" cy="7705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4810539" y="4661452"/>
            <a:ext cx="2047461" cy="7861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/>
          <p:cNvSpPr txBox="1">
            <a:spLocks/>
          </p:cNvSpPr>
          <p:nvPr/>
        </p:nvSpPr>
        <p:spPr>
          <a:xfrm>
            <a:off x="5472375" y="2565331"/>
            <a:ext cx="924972" cy="719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47%</a:t>
            </a:r>
            <a:endParaRPr lang="ko-KR" altLang="en-US" sz="2800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5371783" y="4294680"/>
            <a:ext cx="924972" cy="719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48%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993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References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[1] </a:t>
            </a:r>
            <a:r>
              <a:rPr lang="en-US" altLang="ko-KR" dirty="0" err="1"/>
              <a:t>Carel</a:t>
            </a:r>
            <a:r>
              <a:rPr lang="en-US" altLang="ko-KR" dirty="0"/>
              <a:t>, L., &amp; </a:t>
            </a:r>
            <a:r>
              <a:rPr lang="en-US" altLang="ko-KR" dirty="0" err="1"/>
              <a:t>Alquier</a:t>
            </a:r>
            <a:r>
              <a:rPr lang="en-US" altLang="ko-KR" dirty="0"/>
              <a:t>, P. (2021). Simultaneous dimension reduction and clustering via the NMF-EM algorithm. </a:t>
            </a:r>
            <a:r>
              <a:rPr lang="en-US" altLang="ko-KR" i="1" dirty="0"/>
              <a:t>Advances in Data Analysis and Classification</a:t>
            </a:r>
            <a:r>
              <a:rPr lang="en-US" altLang="ko-KR" dirty="0"/>
              <a:t>, </a:t>
            </a:r>
            <a:r>
              <a:rPr lang="en-US" altLang="ko-KR" i="1" dirty="0"/>
              <a:t>15</a:t>
            </a:r>
            <a:r>
              <a:rPr lang="en-US" altLang="ko-KR" dirty="0"/>
              <a:t>, 231-260.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[2] </a:t>
            </a:r>
            <a:r>
              <a:rPr lang="en-US" altLang="ko-KR" dirty="0"/>
              <a:t>Lee, D. D., &amp; </a:t>
            </a:r>
            <a:r>
              <a:rPr lang="en-US" altLang="ko-KR" dirty="0" err="1"/>
              <a:t>Seung</a:t>
            </a:r>
            <a:r>
              <a:rPr lang="en-US" altLang="ko-KR" dirty="0"/>
              <a:t>, H. S. (1999). Learning the parts of objects by non-negative matrix factorization. </a:t>
            </a:r>
            <a:r>
              <a:rPr lang="en-US" altLang="ko-KR" i="1" dirty="0"/>
              <a:t>Nature</a:t>
            </a:r>
            <a:r>
              <a:rPr lang="en-US" altLang="ko-KR" dirty="0"/>
              <a:t>, </a:t>
            </a:r>
            <a:r>
              <a:rPr lang="en-US" altLang="ko-KR" i="1" dirty="0"/>
              <a:t>401</a:t>
            </a:r>
            <a:r>
              <a:rPr lang="en-US" altLang="ko-KR" dirty="0"/>
              <a:t>(6755), 788-791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[3] </a:t>
            </a:r>
            <a:r>
              <a:rPr lang="en-US" altLang="ko-KR" dirty="0"/>
              <a:t>Stats 306B: Methods for Applied Statistics: Unsupervised </a:t>
            </a:r>
            <a:r>
              <a:rPr lang="en-US" altLang="ko-KR" dirty="0" smtClean="0"/>
              <a:t>Learning Lester </a:t>
            </a:r>
            <a:r>
              <a:rPr lang="en-US" altLang="ko-KR" dirty="0"/>
              <a:t>Mackey, Stanford University, Spring </a:t>
            </a:r>
            <a:r>
              <a:rPr lang="en-US" altLang="ko-KR" dirty="0" smtClean="0"/>
              <a:t>2014.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2583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Introduction and Preliminary</a:t>
            </a:r>
            <a:endParaRPr lang="ko-KR" altLang="en-US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375" y="1690688"/>
            <a:ext cx="5358063" cy="48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4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Introduction and Preliminary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058" y="1690688"/>
            <a:ext cx="5254695" cy="483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8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Introduction and Preliminary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08" y="1690688"/>
            <a:ext cx="11206784" cy="451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4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Introduction and Preliminary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12" y="1690688"/>
            <a:ext cx="11036576" cy="420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64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Introduction and Preliminary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31" y="2159482"/>
            <a:ext cx="11428137" cy="324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38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Introduction and Preliminary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985" y="1690688"/>
            <a:ext cx="9180029" cy="504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26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Introduction and Preliminary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31" y="2616890"/>
            <a:ext cx="11217137" cy="260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30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6353</TotalTime>
  <Words>208</Words>
  <Application>Microsoft Office PowerPoint</Application>
  <PresentationFormat>와이드스크린</PresentationFormat>
  <Paragraphs>64</Paragraphs>
  <Slides>28</Slides>
  <Notes>25</Notes>
  <HiddenSlides>3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Simultaneous dimension reduction and clustering via the NMF-EM algorithm</vt:lpstr>
      <vt:lpstr>Content</vt:lpstr>
      <vt:lpstr>1. Introduction and Preliminary</vt:lpstr>
      <vt:lpstr>1. Introduction and Preliminary</vt:lpstr>
      <vt:lpstr>1. Introduction and Preliminary</vt:lpstr>
      <vt:lpstr>1. Introduction and Preliminary</vt:lpstr>
      <vt:lpstr>1. Introduction and Preliminary</vt:lpstr>
      <vt:lpstr>1. Introduction and Preliminary</vt:lpstr>
      <vt:lpstr>1. Introduction and Preliminary</vt:lpstr>
      <vt:lpstr>1. Introduction and Preliminary</vt:lpstr>
      <vt:lpstr>1. Introduction and Preliminary</vt:lpstr>
      <vt:lpstr>2. The NMF-EM algorithm</vt:lpstr>
      <vt:lpstr>2. The NMF-EM algorithm</vt:lpstr>
      <vt:lpstr>2. The NMF-EM algorithm</vt:lpstr>
      <vt:lpstr>2. The NMF-EM algorithm</vt:lpstr>
      <vt:lpstr>2. The NMF-EM algorithm</vt:lpstr>
      <vt:lpstr>2. The NMF-EM algorithm</vt:lpstr>
      <vt:lpstr>2. The NMF-EM algorithm</vt:lpstr>
      <vt:lpstr>2. The NMF-EM algorithm</vt:lpstr>
      <vt:lpstr>2. The NMF-EM algorithm</vt:lpstr>
      <vt:lpstr>3. Simulation study</vt:lpstr>
      <vt:lpstr>3. Simulation study</vt:lpstr>
      <vt:lpstr>4. Application to ticketing data</vt:lpstr>
      <vt:lpstr>4. Application to ticketing data</vt:lpstr>
      <vt:lpstr>4. Application to ticketing data</vt:lpstr>
      <vt:lpstr>PowerPoint 프레젠테이션</vt:lpstr>
      <vt:lpstr>4. Application to ticketing data</vt:lpstr>
      <vt:lpstr>5.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Simultaneous dimension reduction and clustering via the NMF-EM algorithm</dc:title>
  <dc:creator>김광우</dc:creator>
  <cp:lastModifiedBy>김광우</cp:lastModifiedBy>
  <cp:revision>28</cp:revision>
  <dcterms:created xsi:type="dcterms:W3CDTF">2021-08-25T08:42:33Z</dcterms:created>
  <dcterms:modified xsi:type="dcterms:W3CDTF">2021-09-08T05:06:01Z</dcterms:modified>
</cp:coreProperties>
</file>