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9"/>
  </p:notesMasterIdLst>
  <p:handoutMasterIdLst>
    <p:handoutMasterId r:id="rId10"/>
  </p:handoutMasterIdLst>
  <p:sldIdLst>
    <p:sldId id="256" r:id="rId2"/>
    <p:sldId id="328" r:id="rId3"/>
    <p:sldId id="329" r:id="rId4"/>
    <p:sldId id="330" r:id="rId5"/>
    <p:sldId id="332" r:id="rId6"/>
    <p:sldId id="331" r:id="rId7"/>
    <p:sldId id="327" r:id="rId8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8"/>
    <p:restoredTop sz="93830"/>
  </p:normalViewPr>
  <p:slideViewPr>
    <p:cSldViewPr snapToGrid="0">
      <p:cViewPr varScale="1">
        <p:scale>
          <a:sx n="105" d="100"/>
          <a:sy n="105" d="100"/>
        </p:scale>
        <p:origin x="-1836" y="-96"/>
      </p:cViewPr>
      <p:guideLst>
        <p:guide orient="horz" pos="2159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2901"/>
        <p:guide pos="218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algn="r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algn="r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F211C13A-E1C5-4061-B46F-BAC6DC0726DE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8187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algn="r"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/>
          <a:p>
            <a:pPr lvl="0">
              <a:defRPr lang="ko-KR" altLang="en-US"/>
            </a:pPr>
            <a:r>
              <a:rPr lang="en-US" altLang="ko-KR"/>
              <a:t>Click to edit Master text styles</a:t>
            </a:r>
          </a:p>
          <a:p>
            <a:pPr lvl="1">
              <a:defRPr lang="ko-KR" altLang="en-US"/>
            </a:pPr>
            <a:r>
              <a:rPr lang="en-US" altLang="ko-KR"/>
              <a:t>Second level</a:t>
            </a:r>
          </a:p>
          <a:p>
            <a:pPr lvl="2">
              <a:defRPr lang="ko-KR" altLang="en-US"/>
            </a:pPr>
            <a:r>
              <a:rPr lang="en-US" altLang="ko-KR"/>
              <a:t>Third level</a:t>
            </a:r>
          </a:p>
          <a:p>
            <a:pPr lvl="3">
              <a:defRPr lang="ko-KR" altLang="en-US"/>
            </a:pPr>
            <a:r>
              <a:rPr lang="en-US" altLang="ko-KR"/>
              <a:t>Fourth level</a:t>
            </a:r>
          </a:p>
          <a:p>
            <a:pPr lvl="4">
              <a:defRPr lang="ko-KR" altLang="en-US"/>
            </a:pPr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algn="r" defTabSz="922338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26310CAF-CE29-447E-9E04-5F28250F8A3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0506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3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25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다이어그램 또는 조직도" type="dgm" preserve="1">
  <p:cSld name="제목 및 다이어그램 또는 조직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SmartArt 개체 틀 2"/>
          <p:cNvSpPr>
            <a:spLocks noGrp="1"/>
          </p:cNvSpPr>
          <p:nvPr>
            <p:ph type="dgm" idx="1"/>
          </p:nvPr>
        </p:nvSpPr>
        <p:spPr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/>
            </a:pPr>
            <a:fld id="{0AB9E776-BD60-4EFE-95CA-620C9172F58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1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0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94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9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New_Natural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11B2AAEE-0ECC-4F9E-94C1-A5210D63F3AE}" type="datetime1">
              <a:rPr lang="en-US"/>
              <a:pPr lvl="0">
                <a:defRPr lang="ko-KR" altLang="en-US"/>
              </a:pPr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/>
            </a:pPr>
            <a:fld id="{20DE7D8C-454A-43DC-8947-7671D5C99DA0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 rotWithShape="1">
          <a:blip r:embed="rId14"/>
          <a:srcRect l="13840" t="7670" r="13050" b="25080"/>
          <a:stretch>
            <a:fillRect/>
          </a:stretch>
        </p:blipFill>
        <p:spPr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>
          <a:xfrm>
            <a:off x="930031" y="908050"/>
            <a:ext cx="6883644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3600" i="1" dirty="0">
                <a:latin typeface="Comic Sans MS"/>
                <a:ea typeface="HY엽서L"/>
              </a:rPr>
              <a:t>제</a:t>
            </a:r>
            <a:r>
              <a:rPr lang="en-US" altLang="ko-KR" sz="3600" i="1" dirty="0" smtClean="0">
                <a:latin typeface="Comic Sans MS"/>
                <a:ea typeface="HY엽서L"/>
              </a:rPr>
              <a:t>1</a:t>
            </a:r>
            <a:r>
              <a:rPr lang="en-US" altLang="ko-KR" sz="3600" i="1" dirty="0">
                <a:latin typeface="Comic Sans MS"/>
                <a:ea typeface="HY엽서L"/>
              </a:rPr>
              <a:t>3</a:t>
            </a:r>
            <a:r>
              <a:rPr lang="ko-KR" altLang="en-US" sz="3600" i="1" dirty="0" smtClean="0">
                <a:latin typeface="Comic Sans MS"/>
                <a:ea typeface="HY엽서L"/>
              </a:rPr>
              <a:t>장  </a:t>
            </a:r>
            <a:r>
              <a:rPr lang="ko-KR" altLang="en-US" sz="3600" i="1" dirty="0" err="1" smtClean="0">
                <a:latin typeface="Comic Sans MS"/>
                <a:ea typeface="HY엽서L"/>
              </a:rPr>
              <a:t>실전프로젝트</a:t>
            </a:r>
            <a:endParaRPr lang="ko-KR" altLang="en-US" sz="3600" i="1" dirty="0">
              <a:latin typeface="Comic Sans MS"/>
              <a:ea typeface="HY엽서L"/>
            </a:endParaRPr>
          </a:p>
        </p:txBody>
      </p:sp>
      <p:sp>
        <p:nvSpPr>
          <p:cNvPr id="4099" name="Text Box 411"/>
          <p:cNvSpPr txBox="1">
            <a:spLocks noChangeArrowheads="1"/>
          </p:cNvSpPr>
          <p:nvPr/>
        </p:nvSpPr>
        <p:spPr>
          <a:xfrm>
            <a:off x="1503363" y="384175"/>
            <a:ext cx="4150677" cy="52387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어서와 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Java</a:t>
            </a: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는 처음이지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!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11" y="1704314"/>
            <a:ext cx="6720684" cy="515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LAB: </a:t>
            </a:r>
            <a:r>
              <a:rPr lang="ko-KR" altLang="en-US" b="0" dirty="0" smtClean="0"/>
              <a:t>계산기 </a:t>
            </a:r>
            <a:r>
              <a:rPr lang="ko-KR" altLang="en-US" b="0" dirty="0"/>
              <a:t>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9</a:t>
            </a:r>
            <a:r>
              <a:rPr lang="ko-KR" altLang="en-US" dirty="0"/>
              <a:t>장의 계산기에 이벤트 처리를 붙여서 완전한 계산기가 </a:t>
            </a:r>
            <a:r>
              <a:rPr lang="ko-KR" altLang="en-US" dirty="0" smtClean="0"/>
              <a:t>되도록 </a:t>
            </a:r>
            <a:r>
              <a:rPr lang="ko-KR" altLang="en-US" dirty="0"/>
              <a:t>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597" y="2690954"/>
            <a:ext cx="6498564" cy="265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46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465931" y="1294646"/>
            <a:ext cx="8212138" cy="483454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u="sng" dirty="0">
                <a:latin typeface="+mn-lt"/>
              </a:rPr>
              <a:t>Calculator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extends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JFrame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implements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ActionListener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private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JPanel</a:t>
            </a:r>
            <a:r>
              <a:rPr lang="en-US" altLang="ko-KR" sz="1600" dirty="0">
                <a:latin typeface="+mn-lt"/>
              </a:rPr>
              <a:t> panel;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private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JTextField</a:t>
            </a:r>
            <a:r>
              <a:rPr lang="en-US" altLang="ko-KR" sz="1600" dirty="0">
                <a:latin typeface="+mn-lt"/>
              </a:rPr>
              <a:t> display;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private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JButton</a:t>
            </a:r>
            <a:r>
              <a:rPr lang="en-US" altLang="ko-KR" sz="1600" dirty="0">
                <a:latin typeface="+mn-lt"/>
              </a:rPr>
              <a:t>[] buttons;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private</a:t>
            </a:r>
            <a:r>
              <a:rPr lang="en-US" altLang="ko-KR" sz="1600" dirty="0">
                <a:latin typeface="+mn-lt"/>
              </a:rPr>
              <a:t> String[] labels = { "Backspace", "", "", "CE", "C", "7", "8", "9",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	"/", "</a:t>
            </a:r>
            <a:r>
              <a:rPr lang="en-US" altLang="ko-KR" sz="1600" dirty="0" err="1">
                <a:latin typeface="+mn-lt"/>
              </a:rPr>
              <a:t>sqrt</a:t>
            </a:r>
            <a:r>
              <a:rPr lang="en-US" altLang="ko-KR" sz="1600" dirty="0">
                <a:latin typeface="+mn-lt"/>
              </a:rPr>
              <a:t>", "4", "5", "6", "x", "%", "1", "2", "3", "-", "1/x",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	"0", "-/+", ".", "+", "=", };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private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double</a:t>
            </a:r>
            <a:r>
              <a:rPr lang="en-US" altLang="ko-KR" sz="1600" dirty="0">
                <a:latin typeface="+mn-lt"/>
              </a:rPr>
              <a:t> result = 0;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private</a:t>
            </a:r>
            <a:r>
              <a:rPr lang="en-US" altLang="ko-KR" sz="1600" dirty="0">
                <a:latin typeface="+mn-lt"/>
              </a:rPr>
              <a:t> String operator = "=";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private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 err="1">
                <a:latin typeface="+mn-lt"/>
              </a:rPr>
              <a:t>boolean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startOfNumber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true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Calculator()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display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JTextField</a:t>
            </a:r>
            <a:r>
              <a:rPr lang="en-US" altLang="ko-KR" sz="1600" dirty="0">
                <a:latin typeface="+mn-lt"/>
              </a:rPr>
              <a:t>(35);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panel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JPanel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display.setText</a:t>
            </a:r>
            <a:r>
              <a:rPr lang="en-US" altLang="ko-KR" sz="1600" dirty="0">
                <a:latin typeface="+mn-lt"/>
              </a:rPr>
              <a:t>("0.0");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//</a:t>
            </a:r>
            <a:r>
              <a:rPr lang="en-US" altLang="ko-KR" sz="1600" dirty="0" err="1">
                <a:latin typeface="+mn-lt"/>
              </a:rPr>
              <a:t>display.setEnabled</a:t>
            </a:r>
            <a:r>
              <a:rPr lang="en-US" altLang="ko-KR" sz="1600" dirty="0">
                <a:latin typeface="+mn-lt"/>
              </a:rPr>
              <a:t>(true);</a:t>
            </a:r>
          </a:p>
        </p:txBody>
      </p:sp>
    </p:spTree>
    <p:extLst>
      <p:ext uri="{BB962C8B-B14F-4D97-AF65-F5344CB8AC3E}">
        <p14:creationId xmlns:p14="http://schemas.microsoft.com/office/powerpoint/2010/main" val="220828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465931" y="0"/>
            <a:ext cx="8212138" cy="662713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panel.setLayout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GridLayout</a:t>
            </a:r>
            <a:r>
              <a:rPr lang="en-US" altLang="ko-KR" sz="1600" dirty="0">
                <a:latin typeface="+mn-lt"/>
              </a:rPr>
              <a:t>(0, 5, 3, 3));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buttons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JButton</a:t>
            </a:r>
            <a:r>
              <a:rPr lang="en-US" altLang="ko-KR" sz="1600" dirty="0">
                <a:latin typeface="+mn-lt"/>
              </a:rPr>
              <a:t>[25];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index = 0;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for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rows = 0; rows &lt; 5; rows++)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b="1" dirty="0">
                <a:latin typeface="+mn-lt"/>
              </a:rPr>
              <a:t>for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cols = 0; cols &lt; 5; cols++)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		buttons[index]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JButton</a:t>
            </a:r>
            <a:r>
              <a:rPr lang="en-US" altLang="ko-KR" sz="1600" dirty="0">
                <a:latin typeface="+mn-lt"/>
              </a:rPr>
              <a:t>(labels[index]);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		</a:t>
            </a:r>
            <a:r>
              <a:rPr lang="en-US" altLang="ko-KR" sz="1600" b="1" dirty="0">
                <a:latin typeface="+mn-lt"/>
              </a:rPr>
              <a:t>if</a:t>
            </a:r>
            <a:r>
              <a:rPr lang="en-US" altLang="ko-KR" sz="1600" dirty="0">
                <a:latin typeface="+mn-lt"/>
              </a:rPr>
              <a:t> (cols &gt;= 3)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			buttons[index].</a:t>
            </a:r>
            <a:r>
              <a:rPr lang="en-US" altLang="ko-KR" sz="1600" dirty="0" err="1">
                <a:latin typeface="+mn-lt"/>
              </a:rPr>
              <a:t>setForeground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Color.</a:t>
            </a:r>
            <a:r>
              <a:rPr lang="en-US" altLang="ko-KR" sz="1600" b="1" i="1" dirty="0" err="1">
                <a:latin typeface="+mn-lt"/>
              </a:rPr>
              <a:t>red</a:t>
            </a:r>
            <a:r>
              <a:rPr lang="en-US" altLang="ko-KR" sz="16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		</a:t>
            </a:r>
            <a:r>
              <a:rPr lang="en-US" altLang="ko-KR" sz="1600" b="1" dirty="0">
                <a:latin typeface="+mn-lt"/>
              </a:rPr>
              <a:t>else</a:t>
            </a:r>
            <a:endParaRPr lang="en-US" altLang="ko-KR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			buttons[index].</a:t>
            </a:r>
            <a:r>
              <a:rPr lang="en-US" altLang="ko-KR" sz="1600" dirty="0" err="1">
                <a:latin typeface="+mn-lt"/>
              </a:rPr>
              <a:t>setForeground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Color.</a:t>
            </a:r>
            <a:r>
              <a:rPr lang="en-US" altLang="ko-KR" sz="1600" b="1" i="1" dirty="0" err="1">
                <a:latin typeface="+mn-lt"/>
              </a:rPr>
              <a:t>blue</a:t>
            </a:r>
            <a:r>
              <a:rPr lang="en-US" altLang="ko-KR" sz="16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		buttons[index].</a:t>
            </a:r>
            <a:r>
              <a:rPr lang="en-US" altLang="ko-KR" sz="1600" dirty="0" err="1">
                <a:latin typeface="+mn-lt"/>
              </a:rPr>
              <a:t>setBackground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Color.</a:t>
            </a:r>
            <a:r>
              <a:rPr lang="en-US" altLang="ko-KR" sz="1600" b="1" i="1" dirty="0" err="1">
                <a:latin typeface="+mn-lt"/>
              </a:rPr>
              <a:t>yellow</a:t>
            </a:r>
            <a:r>
              <a:rPr lang="en-US" altLang="ko-KR" sz="16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		</a:t>
            </a:r>
            <a:r>
              <a:rPr lang="en-US" altLang="ko-KR" sz="1600" dirty="0" err="1">
                <a:latin typeface="+mn-lt"/>
              </a:rPr>
              <a:t>panel.add</a:t>
            </a:r>
            <a:r>
              <a:rPr lang="en-US" altLang="ko-KR" sz="1600" dirty="0">
                <a:latin typeface="+mn-lt"/>
              </a:rPr>
              <a:t>(buttons[index]);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		buttons[index].</a:t>
            </a:r>
            <a:r>
              <a:rPr lang="en-US" altLang="ko-KR" sz="1600" dirty="0" err="1">
                <a:latin typeface="+mn-lt"/>
              </a:rPr>
              <a:t>addActionListener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b="1" dirty="0">
                <a:latin typeface="+mn-lt"/>
              </a:rPr>
              <a:t>this</a:t>
            </a:r>
            <a:r>
              <a:rPr lang="en-US" altLang="ko-KR" sz="16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		index++;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add(display, </a:t>
            </a:r>
            <a:r>
              <a:rPr lang="en-US" altLang="ko-KR" sz="1600" dirty="0" err="1">
                <a:latin typeface="+mn-lt"/>
              </a:rPr>
              <a:t>BorderLayout.</a:t>
            </a:r>
            <a:r>
              <a:rPr lang="en-US" altLang="ko-KR" sz="1600" b="1" i="1" dirty="0" err="1">
                <a:latin typeface="+mn-lt"/>
              </a:rPr>
              <a:t>NORTH</a:t>
            </a:r>
            <a:r>
              <a:rPr lang="en-US" altLang="ko-KR" sz="16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add(panel, </a:t>
            </a:r>
            <a:r>
              <a:rPr lang="en-US" altLang="ko-KR" sz="1600" dirty="0" err="1">
                <a:latin typeface="+mn-lt"/>
              </a:rPr>
              <a:t>BorderLayout.</a:t>
            </a:r>
            <a:r>
              <a:rPr lang="en-US" altLang="ko-KR" sz="1600" b="1" i="1" dirty="0" err="1">
                <a:latin typeface="+mn-lt"/>
              </a:rPr>
              <a:t>CENTER</a:t>
            </a:r>
            <a:r>
              <a:rPr lang="en-US" altLang="ko-KR" sz="16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setVisible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b="1" dirty="0">
                <a:latin typeface="+mn-lt"/>
              </a:rPr>
              <a:t>true</a:t>
            </a:r>
            <a:r>
              <a:rPr lang="en-US" altLang="ko-KR" sz="16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pack();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049886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465931" y="0"/>
            <a:ext cx="8212138" cy="662713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endParaRPr lang="en-US" altLang="ko-KR" sz="12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200" dirty="0">
                <a:latin typeface="+mn-lt"/>
              </a:rPr>
              <a:t>	</a:t>
            </a:r>
            <a:r>
              <a:rPr lang="en-US" altLang="ko-KR" sz="1200" b="1" dirty="0">
                <a:latin typeface="+mn-lt"/>
              </a:rPr>
              <a:t>public</a:t>
            </a:r>
            <a:r>
              <a:rPr lang="en-US" altLang="ko-KR" sz="1200" dirty="0">
                <a:latin typeface="+mn-lt"/>
              </a:rPr>
              <a:t> </a:t>
            </a:r>
            <a:r>
              <a:rPr lang="en-US" altLang="ko-KR" sz="1200" b="1" dirty="0">
                <a:latin typeface="+mn-lt"/>
              </a:rPr>
              <a:t>void</a:t>
            </a:r>
            <a:r>
              <a:rPr lang="en-US" altLang="ko-KR" sz="1200" dirty="0">
                <a:latin typeface="+mn-lt"/>
              </a:rPr>
              <a:t> </a:t>
            </a:r>
            <a:r>
              <a:rPr lang="en-US" altLang="ko-KR" sz="1200" dirty="0" err="1">
                <a:latin typeface="+mn-lt"/>
              </a:rPr>
              <a:t>actionPerformed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ActionEvent</a:t>
            </a:r>
            <a:r>
              <a:rPr lang="en-US" altLang="ko-KR" sz="12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200" dirty="0">
                <a:latin typeface="+mn-lt"/>
              </a:rPr>
              <a:t>		String command = </a:t>
            </a:r>
            <a:r>
              <a:rPr lang="en-US" altLang="ko-KR" sz="1200" dirty="0" err="1">
                <a:latin typeface="+mn-lt"/>
              </a:rPr>
              <a:t>e.getActionCommand</a:t>
            </a:r>
            <a:r>
              <a:rPr lang="en-US" altLang="ko-KR" sz="12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200" dirty="0">
                <a:latin typeface="+mn-lt"/>
              </a:rPr>
              <a:t>		</a:t>
            </a:r>
            <a:r>
              <a:rPr lang="en-US" altLang="ko-KR" sz="1200" b="1" dirty="0">
                <a:latin typeface="+mn-lt"/>
              </a:rPr>
              <a:t>if</a:t>
            </a:r>
            <a:r>
              <a:rPr lang="en-US" altLang="ko-KR" sz="1200" dirty="0">
                <a:latin typeface="+mn-lt"/>
              </a:rPr>
              <a:t> (</a:t>
            </a:r>
            <a:r>
              <a:rPr lang="en-US" altLang="ko-KR" sz="1200" dirty="0" err="1">
                <a:latin typeface="+mn-lt"/>
              </a:rPr>
              <a:t>command.charAt</a:t>
            </a:r>
            <a:r>
              <a:rPr lang="en-US" altLang="ko-KR" sz="1200" dirty="0">
                <a:latin typeface="+mn-lt"/>
              </a:rPr>
              <a:t>(0) == 'C') {</a:t>
            </a:r>
          </a:p>
          <a:p>
            <a:pPr marL="0" indent="0" latinLnBrk="0">
              <a:buNone/>
            </a:pPr>
            <a:r>
              <a:rPr lang="en-US" altLang="ko-KR" sz="1200" dirty="0">
                <a:latin typeface="+mn-lt"/>
              </a:rPr>
              <a:t>			</a:t>
            </a:r>
            <a:r>
              <a:rPr lang="en-US" altLang="ko-KR" sz="1200" dirty="0" err="1">
                <a:latin typeface="+mn-lt"/>
              </a:rPr>
              <a:t>startOfNumber</a:t>
            </a:r>
            <a:r>
              <a:rPr lang="en-US" altLang="ko-KR" sz="1200" dirty="0">
                <a:latin typeface="+mn-lt"/>
              </a:rPr>
              <a:t> = </a:t>
            </a:r>
            <a:r>
              <a:rPr lang="en-US" altLang="ko-KR" sz="1200" b="1" dirty="0">
                <a:latin typeface="+mn-lt"/>
              </a:rPr>
              <a:t>true</a:t>
            </a:r>
            <a:r>
              <a:rPr lang="en-US" altLang="ko-KR" sz="12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200" dirty="0">
                <a:latin typeface="+mn-lt"/>
              </a:rPr>
              <a:t>			result = 0;</a:t>
            </a:r>
          </a:p>
          <a:p>
            <a:pPr marL="0" indent="0" latinLnBrk="0">
              <a:buNone/>
            </a:pPr>
            <a:r>
              <a:rPr lang="en-US" altLang="ko-KR" sz="1200" dirty="0">
                <a:latin typeface="+mn-lt"/>
              </a:rPr>
              <a:t>			operator = "=";</a:t>
            </a:r>
          </a:p>
          <a:p>
            <a:pPr marL="0" indent="0" latinLnBrk="0">
              <a:buNone/>
            </a:pPr>
            <a:r>
              <a:rPr lang="en-US" altLang="ko-KR" sz="1200" dirty="0">
                <a:latin typeface="+mn-lt"/>
              </a:rPr>
              <a:t>			</a:t>
            </a:r>
            <a:r>
              <a:rPr lang="en-US" altLang="ko-KR" sz="1200" dirty="0" err="1">
                <a:latin typeface="+mn-lt"/>
              </a:rPr>
              <a:t>display.setText</a:t>
            </a:r>
            <a:r>
              <a:rPr lang="en-US" altLang="ko-KR" sz="1200" dirty="0">
                <a:latin typeface="+mn-lt"/>
              </a:rPr>
              <a:t>("0.0");</a:t>
            </a:r>
          </a:p>
          <a:p>
            <a:pPr marL="0" indent="0" latinLnBrk="0">
              <a:buNone/>
            </a:pPr>
            <a:r>
              <a:rPr lang="en-US" altLang="ko-KR" sz="1200" dirty="0">
                <a:latin typeface="+mn-lt"/>
              </a:rPr>
              <a:t>		} </a:t>
            </a:r>
            <a:r>
              <a:rPr lang="en-US" altLang="ko-KR" sz="1200" b="1" dirty="0">
                <a:latin typeface="+mn-lt"/>
              </a:rPr>
              <a:t>else</a:t>
            </a:r>
            <a:r>
              <a:rPr lang="en-US" altLang="ko-KR" sz="1200" dirty="0">
                <a:latin typeface="+mn-lt"/>
              </a:rPr>
              <a:t> </a:t>
            </a:r>
            <a:r>
              <a:rPr lang="en-US" altLang="ko-KR" sz="1200" b="1" dirty="0">
                <a:latin typeface="+mn-lt"/>
              </a:rPr>
              <a:t>if</a:t>
            </a:r>
            <a:r>
              <a:rPr lang="en-US" altLang="ko-KR" sz="1200" dirty="0">
                <a:latin typeface="+mn-lt"/>
              </a:rPr>
              <a:t> (</a:t>
            </a:r>
            <a:r>
              <a:rPr lang="en-US" altLang="ko-KR" sz="1200" dirty="0" err="1">
                <a:latin typeface="+mn-lt"/>
              </a:rPr>
              <a:t>command.charAt</a:t>
            </a:r>
            <a:r>
              <a:rPr lang="en-US" altLang="ko-KR" sz="1200" dirty="0">
                <a:latin typeface="+mn-lt"/>
              </a:rPr>
              <a:t>(0) &gt;= '0' &amp;&amp; </a:t>
            </a:r>
            <a:r>
              <a:rPr lang="en-US" altLang="ko-KR" sz="1200" dirty="0" err="1">
                <a:latin typeface="+mn-lt"/>
              </a:rPr>
              <a:t>command.charAt</a:t>
            </a:r>
            <a:r>
              <a:rPr lang="en-US" altLang="ko-KR" sz="1200" dirty="0">
                <a:latin typeface="+mn-lt"/>
              </a:rPr>
              <a:t>(0) &lt;= '9'</a:t>
            </a:r>
          </a:p>
          <a:p>
            <a:pPr marL="0" indent="0" latinLnBrk="0">
              <a:buNone/>
            </a:pPr>
            <a:r>
              <a:rPr lang="en-US" altLang="ko-KR" sz="1200" dirty="0">
                <a:latin typeface="+mn-lt"/>
              </a:rPr>
              <a:t>				|| </a:t>
            </a:r>
            <a:r>
              <a:rPr lang="en-US" altLang="ko-KR" sz="1200" dirty="0" err="1">
                <a:latin typeface="+mn-lt"/>
              </a:rPr>
              <a:t>command.equals</a:t>
            </a:r>
            <a:r>
              <a:rPr lang="en-US" altLang="ko-KR" sz="1200" dirty="0">
                <a:latin typeface="+mn-lt"/>
              </a:rPr>
              <a:t>(".")) {</a:t>
            </a:r>
          </a:p>
          <a:p>
            <a:pPr marL="0" indent="0" latinLnBrk="0">
              <a:buNone/>
            </a:pPr>
            <a:r>
              <a:rPr lang="en-US" altLang="ko-KR" sz="1200" dirty="0">
                <a:latin typeface="+mn-lt"/>
              </a:rPr>
              <a:t>			</a:t>
            </a:r>
            <a:r>
              <a:rPr lang="en-US" altLang="ko-KR" sz="1200" b="1" dirty="0">
                <a:latin typeface="+mn-lt"/>
              </a:rPr>
              <a:t>if</a:t>
            </a:r>
            <a:r>
              <a:rPr lang="en-US" altLang="ko-KR" sz="1200" dirty="0">
                <a:latin typeface="+mn-lt"/>
              </a:rPr>
              <a:t> (</a:t>
            </a:r>
            <a:r>
              <a:rPr lang="en-US" altLang="ko-KR" sz="1200" dirty="0" err="1">
                <a:latin typeface="+mn-lt"/>
              </a:rPr>
              <a:t>startOfNumber</a:t>
            </a:r>
            <a:r>
              <a:rPr lang="en-US" altLang="ko-KR" sz="1200" dirty="0">
                <a:latin typeface="+mn-lt"/>
              </a:rPr>
              <a:t> == </a:t>
            </a:r>
            <a:r>
              <a:rPr lang="en-US" altLang="ko-KR" sz="1200" b="1" dirty="0">
                <a:latin typeface="+mn-lt"/>
              </a:rPr>
              <a:t>true</a:t>
            </a:r>
            <a:r>
              <a:rPr lang="en-US" altLang="ko-KR" sz="1200" dirty="0">
                <a:latin typeface="+mn-lt"/>
              </a:rPr>
              <a:t>)</a:t>
            </a:r>
          </a:p>
          <a:p>
            <a:pPr marL="0" indent="0" latinLnBrk="0">
              <a:buNone/>
            </a:pPr>
            <a:r>
              <a:rPr lang="en-US" altLang="ko-KR" sz="1200" dirty="0">
                <a:latin typeface="+mn-lt"/>
              </a:rPr>
              <a:t>				</a:t>
            </a:r>
            <a:r>
              <a:rPr lang="en-US" altLang="ko-KR" sz="1200" dirty="0" err="1">
                <a:latin typeface="+mn-lt"/>
              </a:rPr>
              <a:t>display.setText</a:t>
            </a:r>
            <a:r>
              <a:rPr lang="en-US" altLang="ko-KR" sz="1200" dirty="0">
                <a:latin typeface="+mn-lt"/>
              </a:rPr>
              <a:t>(command);</a:t>
            </a:r>
          </a:p>
          <a:p>
            <a:pPr marL="0" indent="0" latinLnBrk="0">
              <a:buNone/>
            </a:pPr>
            <a:r>
              <a:rPr lang="en-US" altLang="ko-KR" sz="1200" dirty="0">
                <a:latin typeface="+mn-lt"/>
              </a:rPr>
              <a:t>			</a:t>
            </a:r>
            <a:r>
              <a:rPr lang="en-US" altLang="ko-KR" sz="1200" b="1" dirty="0">
                <a:latin typeface="+mn-lt"/>
              </a:rPr>
              <a:t>else</a:t>
            </a:r>
            <a:endParaRPr lang="en-US" altLang="ko-KR" sz="12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200" dirty="0">
                <a:latin typeface="+mn-lt"/>
              </a:rPr>
              <a:t>				</a:t>
            </a:r>
            <a:r>
              <a:rPr lang="en-US" altLang="ko-KR" sz="1200" dirty="0" err="1">
                <a:latin typeface="+mn-lt"/>
              </a:rPr>
              <a:t>display.setText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display.getText</a:t>
            </a:r>
            <a:r>
              <a:rPr lang="en-US" altLang="ko-KR" sz="1200" dirty="0">
                <a:latin typeface="+mn-lt"/>
              </a:rPr>
              <a:t>() + command);</a:t>
            </a:r>
          </a:p>
          <a:p>
            <a:pPr marL="0" indent="0" latinLnBrk="0">
              <a:buNone/>
            </a:pPr>
            <a:r>
              <a:rPr lang="en-US" altLang="ko-KR" sz="1200" dirty="0">
                <a:latin typeface="+mn-lt"/>
              </a:rPr>
              <a:t>			</a:t>
            </a:r>
            <a:r>
              <a:rPr lang="en-US" altLang="ko-KR" sz="1200" dirty="0" err="1">
                <a:latin typeface="+mn-lt"/>
              </a:rPr>
              <a:t>startOfNumber</a:t>
            </a:r>
            <a:r>
              <a:rPr lang="en-US" altLang="ko-KR" sz="1200" dirty="0">
                <a:latin typeface="+mn-lt"/>
              </a:rPr>
              <a:t> = </a:t>
            </a:r>
            <a:r>
              <a:rPr lang="en-US" altLang="ko-KR" sz="1200" b="1" dirty="0">
                <a:latin typeface="+mn-lt"/>
              </a:rPr>
              <a:t>false</a:t>
            </a:r>
            <a:r>
              <a:rPr lang="en-US" altLang="ko-KR" sz="12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200" dirty="0">
                <a:latin typeface="+mn-lt"/>
              </a:rPr>
              <a:t>		} </a:t>
            </a:r>
            <a:r>
              <a:rPr lang="en-US" altLang="ko-KR" sz="1200" b="1" dirty="0">
                <a:latin typeface="+mn-lt"/>
              </a:rPr>
              <a:t>else</a:t>
            </a:r>
            <a:r>
              <a:rPr lang="en-US" altLang="ko-KR" sz="12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200" dirty="0">
                <a:latin typeface="+mn-lt"/>
              </a:rPr>
              <a:t>			</a:t>
            </a:r>
            <a:r>
              <a:rPr lang="en-US" altLang="ko-KR" sz="1200" b="1" dirty="0">
                <a:latin typeface="+mn-lt"/>
              </a:rPr>
              <a:t>if</a:t>
            </a:r>
            <a:r>
              <a:rPr lang="en-US" altLang="ko-KR" sz="1200" dirty="0">
                <a:latin typeface="+mn-lt"/>
              </a:rPr>
              <a:t> (</a:t>
            </a:r>
            <a:r>
              <a:rPr lang="en-US" altLang="ko-KR" sz="1200" dirty="0" err="1">
                <a:latin typeface="+mn-lt"/>
              </a:rPr>
              <a:t>startOfNumber</a:t>
            </a:r>
            <a:r>
              <a:rPr lang="en-US" altLang="ko-KR" sz="12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200" dirty="0">
                <a:latin typeface="+mn-lt"/>
              </a:rPr>
              <a:t>				</a:t>
            </a:r>
            <a:r>
              <a:rPr lang="en-US" altLang="ko-KR" sz="1200" b="1" dirty="0">
                <a:latin typeface="+mn-lt"/>
              </a:rPr>
              <a:t>if</a:t>
            </a:r>
            <a:r>
              <a:rPr lang="en-US" altLang="ko-KR" sz="1200" dirty="0">
                <a:latin typeface="+mn-lt"/>
              </a:rPr>
              <a:t> (</a:t>
            </a:r>
            <a:r>
              <a:rPr lang="en-US" altLang="ko-KR" sz="1200" dirty="0" err="1">
                <a:latin typeface="+mn-lt"/>
              </a:rPr>
              <a:t>command.equals</a:t>
            </a:r>
            <a:r>
              <a:rPr lang="en-US" altLang="ko-KR" sz="1200" dirty="0">
                <a:latin typeface="+mn-lt"/>
              </a:rPr>
              <a:t>("-")) {</a:t>
            </a:r>
          </a:p>
          <a:p>
            <a:pPr marL="0" indent="0" latinLnBrk="0">
              <a:buNone/>
            </a:pPr>
            <a:r>
              <a:rPr lang="en-US" altLang="ko-KR" sz="1200" dirty="0">
                <a:latin typeface="+mn-lt"/>
              </a:rPr>
              <a:t>					</a:t>
            </a:r>
            <a:r>
              <a:rPr lang="en-US" altLang="ko-KR" sz="1200" dirty="0" err="1">
                <a:latin typeface="+mn-lt"/>
              </a:rPr>
              <a:t>display.setText</a:t>
            </a:r>
            <a:r>
              <a:rPr lang="en-US" altLang="ko-KR" sz="1200" dirty="0">
                <a:latin typeface="+mn-lt"/>
              </a:rPr>
              <a:t>(command);</a:t>
            </a:r>
          </a:p>
          <a:p>
            <a:pPr marL="0" indent="0" latinLnBrk="0">
              <a:buNone/>
            </a:pPr>
            <a:r>
              <a:rPr lang="en-US" altLang="ko-KR" sz="1200" dirty="0">
                <a:latin typeface="+mn-lt"/>
              </a:rPr>
              <a:t>					</a:t>
            </a:r>
            <a:r>
              <a:rPr lang="en-US" altLang="ko-KR" sz="1200" dirty="0" err="1">
                <a:latin typeface="+mn-lt"/>
              </a:rPr>
              <a:t>startOfNumber</a:t>
            </a:r>
            <a:r>
              <a:rPr lang="en-US" altLang="ko-KR" sz="1200" dirty="0">
                <a:latin typeface="+mn-lt"/>
              </a:rPr>
              <a:t> = </a:t>
            </a:r>
            <a:r>
              <a:rPr lang="en-US" altLang="ko-KR" sz="1200" b="1" dirty="0">
                <a:latin typeface="+mn-lt"/>
              </a:rPr>
              <a:t>false</a:t>
            </a:r>
            <a:r>
              <a:rPr lang="en-US" altLang="ko-KR" sz="12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200" dirty="0">
                <a:latin typeface="+mn-lt"/>
              </a:rPr>
              <a:t>				} </a:t>
            </a:r>
            <a:r>
              <a:rPr lang="en-US" altLang="ko-KR" sz="1200" b="1" dirty="0">
                <a:latin typeface="+mn-lt"/>
              </a:rPr>
              <a:t>else</a:t>
            </a:r>
            <a:endParaRPr lang="en-US" altLang="ko-KR" sz="12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200" dirty="0">
                <a:latin typeface="+mn-lt"/>
              </a:rPr>
              <a:t>					operator = command;</a:t>
            </a:r>
          </a:p>
          <a:p>
            <a:pPr marL="0" indent="0" latinLnBrk="0">
              <a:buNone/>
            </a:pPr>
            <a:r>
              <a:rPr lang="en-US" altLang="ko-KR" sz="1200" dirty="0">
                <a:latin typeface="+mn-lt"/>
              </a:rPr>
              <a:t>			} </a:t>
            </a:r>
            <a:r>
              <a:rPr lang="en-US" altLang="ko-KR" sz="1200" b="1" dirty="0">
                <a:latin typeface="+mn-lt"/>
              </a:rPr>
              <a:t>else</a:t>
            </a:r>
            <a:r>
              <a:rPr lang="en-US" altLang="ko-KR" sz="12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200" dirty="0">
                <a:latin typeface="+mn-lt"/>
              </a:rPr>
              <a:t>				</a:t>
            </a:r>
            <a:r>
              <a:rPr lang="en-US" altLang="ko-KR" sz="1200" b="1" dirty="0">
                <a:latin typeface="+mn-lt"/>
              </a:rPr>
              <a:t>double</a:t>
            </a:r>
            <a:r>
              <a:rPr lang="en-US" altLang="ko-KR" sz="1200" dirty="0">
                <a:latin typeface="+mn-lt"/>
              </a:rPr>
              <a:t> x = </a:t>
            </a:r>
            <a:r>
              <a:rPr lang="en-US" altLang="ko-KR" sz="1200" dirty="0" err="1">
                <a:latin typeface="+mn-lt"/>
              </a:rPr>
              <a:t>Double.</a:t>
            </a:r>
            <a:r>
              <a:rPr lang="en-US" altLang="ko-KR" sz="1200" i="1" dirty="0" err="1">
                <a:latin typeface="+mn-lt"/>
              </a:rPr>
              <a:t>parseDouble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display.getText</a:t>
            </a:r>
            <a:r>
              <a:rPr lang="en-US" altLang="ko-KR" sz="1200" dirty="0">
                <a:latin typeface="+mn-lt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200" dirty="0">
                <a:latin typeface="+mn-lt"/>
              </a:rPr>
              <a:t>				calculate(x);</a:t>
            </a:r>
          </a:p>
          <a:p>
            <a:pPr marL="0" indent="0" latinLnBrk="0">
              <a:buNone/>
            </a:pPr>
            <a:r>
              <a:rPr lang="en-US" altLang="ko-KR" sz="1200" dirty="0">
                <a:latin typeface="+mn-lt"/>
              </a:rPr>
              <a:t>				operator = command;</a:t>
            </a:r>
          </a:p>
          <a:p>
            <a:pPr marL="0" indent="0" latinLnBrk="0">
              <a:buNone/>
            </a:pPr>
            <a:r>
              <a:rPr lang="en-US" altLang="ko-KR" sz="1200" dirty="0">
                <a:latin typeface="+mn-lt"/>
              </a:rPr>
              <a:t>				</a:t>
            </a:r>
            <a:r>
              <a:rPr lang="en-US" altLang="ko-KR" sz="1200" dirty="0" err="1">
                <a:latin typeface="+mn-lt"/>
              </a:rPr>
              <a:t>startOfNumber</a:t>
            </a:r>
            <a:r>
              <a:rPr lang="en-US" altLang="ko-KR" sz="1200" dirty="0">
                <a:latin typeface="+mn-lt"/>
              </a:rPr>
              <a:t> = </a:t>
            </a:r>
            <a:r>
              <a:rPr lang="en-US" altLang="ko-KR" sz="1200" b="1" dirty="0">
                <a:latin typeface="+mn-lt"/>
              </a:rPr>
              <a:t>true</a:t>
            </a:r>
            <a:r>
              <a:rPr lang="en-US" altLang="ko-KR" sz="12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200" dirty="0">
                <a:latin typeface="+mn-lt"/>
              </a:rPr>
              <a:t>			}</a:t>
            </a:r>
          </a:p>
          <a:p>
            <a:pPr marL="0" indent="0" latinLnBrk="0">
              <a:buNone/>
            </a:pPr>
            <a:r>
              <a:rPr lang="en-US" altLang="ko-KR" sz="1200" dirty="0">
                <a:latin typeface="+mn-lt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200" dirty="0">
                <a:latin typeface="+mn-lt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279851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465931" y="615636"/>
            <a:ext cx="8212138" cy="564030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</a:t>
            </a:r>
            <a:r>
              <a:rPr lang="en-US" altLang="ko-KR" sz="1400" b="1" dirty="0">
                <a:latin typeface="+mn-lt"/>
                <a:ea typeface="+mj-ea"/>
              </a:rPr>
              <a:t>private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b="1" dirty="0">
                <a:latin typeface="+mn-lt"/>
                <a:ea typeface="+mj-ea"/>
              </a:rPr>
              <a:t>void</a:t>
            </a:r>
            <a:r>
              <a:rPr lang="en-US" altLang="ko-KR" sz="1400" dirty="0">
                <a:latin typeface="+mn-lt"/>
                <a:ea typeface="+mj-ea"/>
              </a:rPr>
              <a:t> calculate(</a:t>
            </a:r>
            <a:r>
              <a:rPr lang="en-US" altLang="ko-KR" sz="1400" b="1" dirty="0">
                <a:latin typeface="+mn-lt"/>
                <a:ea typeface="+mj-ea"/>
              </a:rPr>
              <a:t>double</a:t>
            </a:r>
            <a:r>
              <a:rPr lang="en-US" altLang="ko-KR" sz="1400" dirty="0">
                <a:latin typeface="+mn-lt"/>
                <a:ea typeface="+mj-ea"/>
              </a:rPr>
              <a:t> n)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b="1" dirty="0">
                <a:latin typeface="+mn-lt"/>
                <a:ea typeface="+mj-ea"/>
              </a:rPr>
              <a:t>if</a:t>
            </a:r>
            <a:r>
              <a:rPr lang="en-US" altLang="ko-KR" sz="1400" dirty="0">
                <a:latin typeface="+mn-lt"/>
                <a:ea typeface="+mj-ea"/>
              </a:rPr>
              <a:t> (</a:t>
            </a:r>
            <a:r>
              <a:rPr lang="en-US" altLang="ko-KR" sz="1400" dirty="0" err="1">
                <a:latin typeface="+mn-lt"/>
                <a:ea typeface="+mj-ea"/>
              </a:rPr>
              <a:t>operator.equals</a:t>
            </a:r>
            <a:r>
              <a:rPr lang="en-US" altLang="ko-KR" sz="1400" dirty="0">
                <a:latin typeface="+mn-lt"/>
                <a:ea typeface="+mj-ea"/>
              </a:rPr>
              <a:t>("+"))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result += n;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b="1" dirty="0">
                <a:latin typeface="+mn-lt"/>
                <a:ea typeface="+mj-ea"/>
              </a:rPr>
              <a:t>else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b="1" dirty="0">
                <a:latin typeface="+mn-lt"/>
                <a:ea typeface="+mj-ea"/>
              </a:rPr>
              <a:t>if</a:t>
            </a:r>
            <a:r>
              <a:rPr lang="en-US" altLang="ko-KR" sz="1400" dirty="0">
                <a:latin typeface="+mn-lt"/>
                <a:ea typeface="+mj-ea"/>
              </a:rPr>
              <a:t> (</a:t>
            </a:r>
            <a:r>
              <a:rPr lang="en-US" altLang="ko-KR" sz="1400" dirty="0" err="1">
                <a:latin typeface="+mn-lt"/>
                <a:ea typeface="+mj-ea"/>
              </a:rPr>
              <a:t>operator.equals</a:t>
            </a:r>
            <a:r>
              <a:rPr lang="en-US" altLang="ko-KR" sz="1400" dirty="0">
                <a:latin typeface="+mn-lt"/>
                <a:ea typeface="+mj-ea"/>
              </a:rPr>
              <a:t>("-"))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result -= n;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b="1" dirty="0">
                <a:latin typeface="+mn-lt"/>
                <a:ea typeface="+mj-ea"/>
              </a:rPr>
              <a:t>else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b="1" dirty="0">
                <a:latin typeface="+mn-lt"/>
                <a:ea typeface="+mj-ea"/>
              </a:rPr>
              <a:t>if</a:t>
            </a:r>
            <a:r>
              <a:rPr lang="en-US" altLang="ko-KR" sz="1400" dirty="0">
                <a:latin typeface="+mn-lt"/>
                <a:ea typeface="+mj-ea"/>
              </a:rPr>
              <a:t> (</a:t>
            </a:r>
            <a:r>
              <a:rPr lang="en-US" altLang="ko-KR" sz="1400" dirty="0" err="1">
                <a:latin typeface="+mn-lt"/>
                <a:ea typeface="+mj-ea"/>
              </a:rPr>
              <a:t>operator.equals</a:t>
            </a:r>
            <a:r>
              <a:rPr lang="en-US" altLang="ko-KR" sz="1400" dirty="0">
                <a:latin typeface="+mn-lt"/>
                <a:ea typeface="+mj-ea"/>
              </a:rPr>
              <a:t>("*"))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result *= n;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b="1" dirty="0">
                <a:latin typeface="+mn-lt"/>
                <a:ea typeface="+mj-ea"/>
              </a:rPr>
              <a:t>else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b="1" dirty="0">
                <a:latin typeface="+mn-lt"/>
                <a:ea typeface="+mj-ea"/>
              </a:rPr>
              <a:t>if</a:t>
            </a:r>
            <a:r>
              <a:rPr lang="en-US" altLang="ko-KR" sz="1400" dirty="0">
                <a:latin typeface="+mn-lt"/>
                <a:ea typeface="+mj-ea"/>
              </a:rPr>
              <a:t> (</a:t>
            </a:r>
            <a:r>
              <a:rPr lang="en-US" altLang="ko-KR" sz="1400" dirty="0" err="1">
                <a:latin typeface="+mn-lt"/>
                <a:ea typeface="+mj-ea"/>
              </a:rPr>
              <a:t>operator.equals</a:t>
            </a:r>
            <a:r>
              <a:rPr lang="en-US" altLang="ko-KR" sz="1400" dirty="0">
                <a:latin typeface="+mn-lt"/>
                <a:ea typeface="+mj-ea"/>
              </a:rPr>
              <a:t>("/"))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result /= n;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b="1" dirty="0">
                <a:latin typeface="+mn-lt"/>
                <a:ea typeface="+mj-ea"/>
              </a:rPr>
              <a:t>else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b="1" dirty="0">
                <a:latin typeface="+mn-lt"/>
                <a:ea typeface="+mj-ea"/>
              </a:rPr>
              <a:t>if</a:t>
            </a:r>
            <a:r>
              <a:rPr lang="en-US" altLang="ko-KR" sz="1400" dirty="0">
                <a:latin typeface="+mn-lt"/>
                <a:ea typeface="+mj-ea"/>
              </a:rPr>
              <a:t> (</a:t>
            </a:r>
            <a:r>
              <a:rPr lang="en-US" altLang="ko-KR" sz="1400" dirty="0" err="1">
                <a:latin typeface="+mn-lt"/>
                <a:ea typeface="+mj-ea"/>
              </a:rPr>
              <a:t>operator.equals</a:t>
            </a:r>
            <a:r>
              <a:rPr lang="en-US" altLang="ko-KR" sz="1400" dirty="0">
                <a:latin typeface="+mn-lt"/>
                <a:ea typeface="+mj-ea"/>
              </a:rPr>
              <a:t>("="))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result = n;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dirty="0" err="1">
                <a:latin typeface="+mn-lt"/>
                <a:ea typeface="+mj-ea"/>
              </a:rPr>
              <a:t>display.setText</a:t>
            </a:r>
            <a:r>
              <a:rPr lang="en-US" altLang="ko-KR" sz="1400" dirty="0">
                <a:latin typeface="+mn-lt"/>
                <a:ea typeface="+mj-ea"/>
              </a:rPr>
              <a:t>("" + result);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</a:t>
            </a:r>
            <a:r>
              <a:rPr lang="en-US" altLang="ko-KR" sz="1400" b="1" dirty="0">
                <a:latin typeface="+mn-lt"/>
                <a:ea typeface="+mj-ea"/>
              </a:rPr>
              <a:t>public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b="1" dirty="0">
                <a:latin typeface="+mn-lt"/>
                <a:ea typeface="+mj-ea"/>
              </a:rPr>
              <a:t>static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b="1" dirty="0">
                <a:latin typeface="+mn-lt"/>
                <a:ea typeface="+mj-ea"/>
              </a:rPr>
              <a:t>void</a:t>
            </a:r>
            <a:r>
              <a:rPr lang="en-US" altLang="ko-KR" sz="1400" dirty="0">
                <a:latin typeface="+mn-lt"/>
                <a:ea typeface="+mj-ea"/>
              </a:rPr>
              <a:t> main(String </a:t>
            </a:r>
            <a:r>
              <a:rPr lang="en-US" altLang="ko-KR" sz="1400" dirty="0" err="1">
                <a:latin typeface="+mn-lt"/>
                <a:ea typeface="+mj-ea"/>
              </a:rPr>
              <a:t>args</a:t>
            </a:r>
            <a:r>
              <a:rPr lang="en-US" altLang="ko-KR" sz="1400" dirty="0">
                <a:latin typeface="+mn-lt"/>
                <a:ea typeface="+mj-ea"/>
              </a:rPr>
              <a:t>[])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Calculator </a:t>
            </a:r>
            <a:r>
              <a:rPr lang="en-US" altLang="ko-KR" sz="1400" u="sng" dirty="0">
                <a:latin typeface="+mn-lt"/>
                <a:ea typeface="+mj-ea"/>
              </a:rPr>
              <a:t>s</a:t>
            </a:r>
            <a:r>
              <a:rPr lang="en-US" altLang="ko-KR" sz="1400" dirty="0">
                <a:latin typeface="+mn-lt"/>
                <a:ea typeface="+mj-ea"/>
              </a:rPr>
              <a:t> = </a:t>
            </a:r>
            <a:r>
              <a:rPr lang="en-US" altLang="ko-KR" sz="1400" b="1" dirty="0">
                <a:latin typeface="+mn-lt"/>
                <a:ea typeface="+mj-ea"/>
              </a:rPr>
              <a:t>new</a:t>
            </a:r>
            <a:r>
              <a:rPr lang="en-US" altLang="ko-KR" sz="1400" dirty="0">
                <a:latin typeface="+mn-lt"/>
                <a:ea typeface="+mj-ea"/>
              </a:rPr>
              <a:t> Calculator();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896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pPr eaLnBrk="1" hangingPunct="1">
              <a:defRPr lang="ko-KR" altLang="en-US"/>
            </a:pPr>
            <a:r>
              <a:rPr lang="en-US" altLang="ko-KR" sz="3600"/>
              <a:t>Q &amp; A</a:t>
            </a:r>
          </a:p>
        </p:txBody>
      </p:sp>
      <p:pic>
        <p:nvPicPr>
          <p:cNvPr id="46083" name="Picture 3" descr="MCj02406990000[1]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4" name="Picture 4" descr="MCj04165020000[1]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40</Words>
  <Application>Microsoft Office PowerPoint</Application>
  <PresentationFormat>화면 슬라이드 쇼(4:3)</PresentationFormat>
  <Paragraphs>92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New_Natural01</vt:lpstr>
      <vt:lpstr>PowerPoint 프레젠테이션</vt:lpstr>
      <vt:lpstr>LAB: 계산기 작성</vt:lpstr>
      <vt:lpstr>SOLUTION</vt:lpstr>
      <vt:lpstr>SOLUTION</vt:lpstr>
      <vt:lpstr>SOLUTION</vt:lpstr>
      <vt:lpstr>SOLUTION</vt:lpstr>
      <vt:lpstr>Q &amp; A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sec</cp:lastModifiedBy>
  <cp:revision>583</cp:revision>
  <dcterms:created xsi:type="dcterms:W3CDTF">2007-06-29T06:43:39Z</dcterms:created>
  <dcterms:modified xsi:type="dcterms:W3CDTF">2016-01-20T09:38:03Z</dcterms:modified>
</cp:coreProperties>
</file>