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 showGuides="1"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C022-E849-2046-BD16-8B24ED274922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355-F4C3-7B43-ADEB-E48532B0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76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C022-E849-2046-BD16-8B24ED274922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355-F4C3-7B43-ADEB-E48532B0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C022-E849-2046-BD16-8B24ED274922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355-F4C3-7B43-ADEB-E48532B0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09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C022-E849-2046-BD16-8B24ED274922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355-F4C3-7B43-ADEB-E48532B0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1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C022-E849-2046-BD16-8B24ED274922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355-F4C3-7B43-ADEB-E48532B0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79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C022-E849-2046-BD16-8B24ED274922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355-F4C3-7B43-ADEB-E48532B0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02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C022-E849-2046-BD16-8B24ED274922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355-F4C3-7B43-ADEB-E48532B0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C022-E849-2046-BD16-8B24ED274922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355-F4C3-7B43-ADEB-E48532B0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C022-E849-2046-BD16-8B24ED274922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355-F4C3-7B43-ADEB-E48532B0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20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C022-E849-2046-BD16-8B24ED274922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355-F4C3-7B43-ADEB-E48532B0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75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C022-E849-2046-BD16-8B24ED274922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B355-F4C3-7B43-ADEB-E48532B0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2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C022-E849-2046-BD16-8B24ED274922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B355-F4C3-7B43-ADEB-E48532B0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62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吴 龙永</dc:creator>
  <cp:lastModifiedBy>吴 龙永</cp:lastModifiedBy>
  <cp:revision>1</cp:revision>
  <dcterms:created xsi:type="dcterms:W3CDTF">2021-05-20T06:30:53Z</dcterms:created>
  <dcterms:modified xsi:type="dcterms:W3CDTF">2021-05-20T06:31:26Z</dcterms:modified>
</cp:coreProperties>
</file>