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BFA3B0-5F23-4833-82A1-813BF8507989}">
  <a:tblStyle styleId="{DEBFA3B0-5F23-4833-82A1-813BF850798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4032DAA-CC1B-448B-8274-538F6A07E8C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17C3734-8621-4A20-9654-82DC75242C11}" styleName="Table_2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fill>
          <a:solidFill>
            <a:srgbClr val="4F81BD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fill>
          <a:solidFill>
            <a:srgbClr val="4F81BD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F81BD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F81BD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518338a1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518338a1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518338a1e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518338a1e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518338a1e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518338a1e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7184128" y="1398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{DEBFA3B0-5F23-4833-82A1-813BF8507989}</a:tableStyleId>
              </a:tblPr>
              <a:tblGrid>
                <a:gridCol w="285550"/>
                <a:gridCol w="1635825"/>
              </a:tblGrid>
              <a:tr h="2511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/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234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sz="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sz="800"/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5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4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6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09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 페이지 계속</a:t>
                      </a:r>
                      <a:endParaRPr/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55" name="Google Shape;55;p13"/>
          <p:cNvGrpSpPr/>
          <p:nvPr/>
        </p:nvGrpSpPr>
        <p:grpSpPr>
          <a:xfrm>
            <a:off x="55800" y="139802"/>
            <a:ext cx="7075975" cy="4956076"/>
            <a:chOff x="632528" y="1844834"/>
            <a:chExt cx="7938047" cy="6227008"/>
          </a:xfrm>
        </p:grpSpPr>
        <p:grpSp>
          <p:nvGrpSpPr>
            <p:cNvPr id="56" name="Google Shape;56;p13"/>
            <p:cNvGrpSpPr/>
            <p:nvPr/>
          </p:nvGrpSpPr>
          <p:grpSpPr>
            <a:xfrm>
              <a:off x="632528" y="1844834"/>
              <a:ext cx="7938047" cy="6227008"/>
              <a:chOff x="508000" y="1416840"/>
              <a:chExt cx="18757200" cy="43606500"/>
            </a:xfrm>
          </p:grpSpPr>
          <p:sp>
            <p:nvSpPr>
              <p:cNvPr id="57" name="Google Shape;57;p13"/>
              <p:cNvSpPr/>
              <p:nvPr/>
            </p:nvSpPr>
            <p:spPr>
              <a:xfrm>
                <a:off x="508000" y="1416840"/>
                <a:ext cx="18757200" cy="43606500"/>
              </a:xfrm>
              <a:prstGeom prst="roundRect">
                <a:avLst>
                  <a:gd fmla="val 580" name="adj"/>
                </a:avLst>
              </a:prstGeom>
              <a:solidFill>
                <a:srgbClr val="7F7F7F"/>
              </a:solidFill>
              <a:ln cap="flat" cmpd="sng" w="9525">
                <a:solidFill>
                  <a:srgbClr val="3333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28800" lIns="72000" spcFirstLastPara="1" rIns="72000" wrap="square" tIns="28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Window</a:t>
                </a:r>
                <a:endParaRPr b="1" sz="1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573881" y="2929701"/>
                <a:ext cx="18594900" cy="417291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3333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59" name="Google Shape;59;p13"/>
              <p:cNvGrpSpPr/>
              <p:nvPr/>
            </p:nvGrpSpPr>
            <p:grpSpPr>
              <a:xfrm>
                <a:off x="18201627" y="1878635"/>
                <a:ext cx="861238" cy="615911"/>
                <a:chOff x="21983974" y="594335"/>
                <a:chExt cx="1013221" cy="724601"/>
              </a:xfrm>
            </p:grpSpPr>
            <p:sp>
              <p:nvSpPr>
                <p:cNvPr id="60" name="Google Shape;60;p13"/>
                <p:cNvSpPr/>
                <p:nvPr/>
              </p:nvSpPr>
              <p:spPr>
                <a:xfrm>
                  <a:off x="22736447" y="610401"/>
                  <a:ext cx="260748" cy="708535"/>
                </a:xfrm>
                <a:custGeom>
                  <a:rect b="b" l="l" r="r" t="t"/>
                  <a:pathLst>
                    <a:path extrusionOk="0" h="241" w="246">
                      <a:moveTo>
                        <a:pt x="12" y="15"/>
                      </a:moveTo>
                      <a:cubicBezTo>
                        <a:pt x="0" y="26"/>
                        <a:pt x="0" y="45"/>
                        <a:pt x="12" y="56"/>
                      </a:cubicBezTo>
                      <a:lnTo>
                        <a:pt x="80" y="122"/>
                      </a:lnTo>
                      <a:lnTo>
                        <a:pt x="12" y="188"/>
                      </a:lnTo>
                      <a:cubicBezTo>
                        <a:pt x="0" y="199"/>
                        <a:pt x="0" y="218"/>
                        <a:pt x="12" y="229"/>
                      </a:cubicBezTo>
                      <a:cubicBezTo>
                        <a:pt x="24" y="241"/>
                        <a:pt x="44" y="241"/>
                        <a:pt x="56" y="229"/>
                      </a:cubicBezTo>
                      <a:lnTo>
                        <a:pt x="123" y="165"/>
                      </a:lnTo>
                      <a:lnTo>
                        <a:pt x="190" y="229"/>
                      </a:lnTo>
                      <a:cubicBezTo>
                        <a:pt x="202" y="241"/>
                        <a:pt x="222" y="241"/>
                        <a:pt x="234" y="229"/>
                      </a:cubicBezTo>
                      <a:cubicBezTo>
                        <a:pt x="246" y="218"/>
                        <a:pt x="246" y="199"/>
                        <a:pt x="234" y="188"/>
                      </a:cubicBezTo>
                      <a:lnTo>
                        <a:pt x="167" y="122"/>
                      </a:lnTo>
                      <a:lnTo>
                        <a:pt x="234" y="56"/>
                      </a:lnTo>
                      <a:cubicBezTo>
                        <a:pt x="246" y="45"/>
                        <a:pt x="246" y="26"/>
                        <a:pt x="234" y="15"/>
                      </a:cubicBezTo>
                      <a:cubicBezTo>
                        <a:pt x="222" y="3"/>
                        <a:pt x="202" y="3"/>
                        <a:pt x="190" y="15"/>
                      </a:cubicBezTo>
                      <a:lnTo>
                        <a:pt x="123" y="79"/>
                      </a:lnTo>
                      <a:lnTo>
                        <a:pt x="56" y="15"/>
                      </a:lnTo>
                      <a:cubicBezTo>
                        <a:pt x="41" y="0"/>
                        <a:pt x="26" y="3"/>
                        <a:pt x="12" y="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rgbClr val="33333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rgbClr val="262626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1" name="Google Shape;61;p13"/>
                <p:cNvSpPr/>
                <p:nvPr/>
              </p:nvSpPr>
              <p:spPr>
                <a:xfrm>
                  <a:off x="22352607" y="594335"/>
                  <a:ext cx="264979" cy="724601"/>
                </a:xfrm>
                <a:custGeom>
                  <a:rect b="b" l="l" r="r" t="t"/>
                  <a:pathLst>
                    <a:path extrusionOk="0" h="246" w="250">
                      <a:moveTo>
                        <a:pt x="154" y="0"/>
                      </a:moveTo>
                      <a:cubicBezTo>
                        <a:pt x="131" y="0"/>
                        <a:pt x="108" y="1"/>
                        <a:pt x="86" y="1"/>
                      </a:cubicBezTo>
                      <a:cubicBezTo>
                        <a:pt x="70" y="1"/>
                        <a:pt x="57" y="13"/>
                        <a:pt x="57" y="28"/>
                      </a:cubicBezTo>
                      <a:lnTo>
                        <a:pt x="57" y="59"/>
                      </a:lnTo>
                      <a:cubicBezTo>
                        <a:pt x="48" y="59"/>
                        <a:pt x="38" y="59"/>
                        <a:pt x="28" y="59"/>
                      </a:cubicBezTo>
                      <a:cubicBezTo>
                        <a:pt x="13" y="59"/>
                        <a:pt x="0" y="71"/>
                        <a:pt x="0" y="86"/>
                      </a:cubicBezTo>
                      <a:lnTo>
                        <a:pt x="0" y="218"/>
                      </a:lnTo>
                      <a:cubicBezTo>
                        <a:pt x="0" y="233"/>
                        <a:pt x="13" y="246"/>
                        <a:pt x="28" y="246"/>
                      </a:cubicBezTo>
                      <a:lnTo>
                        <a:pt x="165" y="246"/>
                      </a:lnTo>
                      <a:cubicBezTo>
                        <a:pt x="183" y="246"/>
                        <a:pt x="193" y="231"/>
                        <a:pt x="193" y="218"/>
                      </a:cubicBezTo>
                      <a:lnTo>
                        <a:pt x="193" y="188"/>
                      </a:lnTo>
                      <a:lnTo>
                        <a:pt x="222" y="188"/>
                      </a:lnTo>
                      <a:cubicBezTo>
                        <a:pt x="240" y="188"/>
                        <a:pt x="250" y="173"/>
                        <a:pt x="250" y="160"/>
                      </a:cubicBezTo>
                      <a:lnTo>
                        <a:pt x="250" y="27"/>
                      </a:lnTo>
                      <a:cubicBezTo>
                        <a:pt x="250" y="9"/>
                        <a:pt x="237" y="0"/>
                        <a:pt x="222" y="0"/>
                      </a:cubicBezTo>
                      <a:cubicBezTo>
                        <a:pt x="199" y="0"/>
                        <a:pt x="177" y="0"/>
                        <a:pt x="154" y="0"/>
                      </a:cubicBezTo>
                      <a:close/>
                      <a:moveTo>
                        <a:pt x="109" y="52"/>
                      </a:moveTo>
                      <a:lnTo>
                        <a:pt x="198" y="52"/>
                      </a:lnTo>
                      <a:lnTo>
                        <a:pt x="198" y="138"/>
                      </a:lnTo>
                      <a:lnTo>
                        <a:pt x="193" y="138"/>
                      </a:lnTo>
                      <a:lnTo>
                        <a:pt x="193" y="85"/>
                      </a:lnTo>
                      <a:cubicBezTo>
                        <a:pt x="193" y="67"/>
                        <a:pt x="180" y="58"/>
                        <a:pt x="165" y="58"/>
                      </a:cubicBezTo>
                      <a:cubicBezTo>
                        <a:pt x="146" y="58"/>
                        <a:pt x="128" y="58"/>
                        <a:pt x="109" y="58"/>
                      </a:cubicBezTo>
                      <a:lnTo>
                        <a:pt x="109" y="52"/>
                      </a:lnTo>
                      <a:close/>
                      <a:moveTo>
                        <a:pt x="53" y="110"/>
                      </a:moveTo>
                      <a:lnTo>
                        <a:pt x="141" y="110"/>
                      </a:lnTo>
                      <a:lnTo>
                        <a:pt x="141" y="196"/>
                      </a:lnTo>
                      <a:lnTo>
                        <a:pt x="53" y="196"/>
                      </a:lnTo>
                      <a:lnTo>
                        <a:pt x="53" y="1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rgbClr val="33333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rgbClr val="262626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2" name="Google Shape;62;p13"/>
                <p:cNvSpPr/>
                <p:nvPr/>
              </p:nvSpPr>
              <p:spPr>
                <a:xfrm>
                  <a:off x="21983974" y="1146964"/>
                  <a:ext cx="249749" cy="171972"/>
                </a:xfrm>
                <a:custGeom>
                  <a:rect b="b" l="l" r="r" t="t"/>
                  <a:pathLst>
                    <a:path extrusionOk="0" h="59" w="236">
                      <a:moveTo>
                        <a:pt x="32" y="0"/>
                      </a:moveTo>
                      <a:cubicBezTo>
                        <a:pt x="15" y="0"/>
                        <a:pt x="0" y="13"/>
                        <a:pt x="0" y="30"/>
                      </a:cubicBezTo>
                      <a:cubicBezTo>
                        <a:pt x="0" y="46"/>
                        <a:pt x="15" y="59"/>
                        <a:pt x="32" y="59"/>
                      </a:cubicBezTo>
                      <a:lnTo>
                        <a:pt x="205" y="59"/>
                      </a:lnTo>
                      <a:cubicBezTo>
                        <a:pt x="222" y="59"/>
                        <a:pt x="236" y="46"/>
                        <a:pt x="236" y="30"/>
                      </a:cubicBezTo>
                      <a:cubicBezTo>
                        <a:pt x="236" y="13"/>
                        <a:pt x="222" y="0"/>
                        <a:pt x="205" y="0"/>
                      </a:cubicBez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rgbClr val="33333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rgbClr val="262626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sp>
          <p:nvSpPr>
            <p:cNvPr id="63" name="Google Shape;63;p13"/>
            <p:cNvSpPr/>
            <p:nvPr/>
          </p:nvSpPr>
          <p:spPr>
            <a:xfrm>
              <a:off x="659129" y="2060849"/>
              <a:ext cx="7872300" cy="1635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36000" spcFirstLastPara="1" rIns="36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http://www.website.com/</a:t>
              </a:r>
              <a:endParaRPr sz="9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64" name="Google Shape;64;p13"/>
          <p:cNvGraphicFramePr/>
          <p:nvPr/>
        </p:nvGraphicFramePr>
        <p:xfrm>
          <a:off x="163950" y="176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{34032DAA-CC1B-448B-8274-538F6A07E8CA}</a:tableStyleId>
              </a:tblPr>
              <a:tblGrid>
                <a:gridCol w="962725"/>
                <a:gridCol w="962725"/>
                <a:gridCol w="962725"/>
                <a:gridCol w="962725"/>
                <a:gridCol w="962725"/>
                <a:gridCol w="962725"/>
                <a:gridCol w="9627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FF0000"/>
                          </a:solidFill>
                        </a:rPr>
                        <a:t>일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월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화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수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목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금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0000FF"/>
                          </a:solidFill>
                        </a:rPr>
                        <a:t>토</a:t>
                      </a:r>
                      <a:endParaRPr b="1" sz="11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1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2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rgbClr val="0000FF"/>
                          </a:solidFill>
                        </a:rPr>
                        <a:t>3</a:t>
                      </a:r>
                      <a:endParaRPr b="1" i="1"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rgbClr val="FF0000"/>
                          </a:solidFill>
                        </a:rPr>
                        <a:t>4</a:t>
                      </a:r>
                      <a:endParaRPr b="1" i="1"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5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6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7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8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9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rgbClr val="0000FF"/>
                          </a:solidFill>
                        </a:rPr>
                        <a:t>10</a:t>
                      </a:r>
                      <a:endParaRPr b="1" i="1"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rgbClr val="FF0000"/>
                          </a:solidFill>
                        </a:rPr>
                        <a:t>11</a:t>
                      </a:r>
                      <a:endParaRPr b="1" i="1"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12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13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14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15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16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rgbClr val="0000FF"/>
                          </a:solidFill>
                        </a:rPr>
                        <a:t>17</a:t>
                      </a:r>
                      <a:endParaRPr b="1" i="1"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rgbClr val="FF0000"/>
                          </a:solidFill>
                        </a:rPr>
                        <a:t>18</a:t>
                      </a:r>
                      <a:endParaRPr b="1" i="1"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19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20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21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22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23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rgbClr val="0000FF"/>
                          </a:solidFill>
                        </a:rPr>
                        <a:t>24</a:t>
                      </a:r>
                      <a:endParaRPr b="1" i="1"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rgbClr val="FF0000"/>
                          </a:solidFill>
                        </a:rPr>
                        <a:t>25 크리스마스</a:t>
                      </a:r>
                      <a:endParaRPr b="1" i="1"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26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27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28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29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30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rgbClr val="0000FF"/>
                          </a:solidFill>
                        </a:rPr>
                        <a:t>31</a:t>
                      </a:r>
                      <a:endParaRPr b="1" i="1"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" name="Google Shape;65;p13"/>
          <p:cNvSpPr txBox="1"/>
          <p:nvPr/>
        </p:nvSpPr>
        <p:spPr>
          <a:xfrm>
            <a:off x="163888" y="942975"/>
            <a:ext cx="6739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2022년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12월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3781425" y="1362075"/>
            <a:ext cx="314400" cy="1716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 rot="10800000">
            <a:off x="2952750" y="1362075"/>
            <a:ext cx="314400" cy="1716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245479" y="476927"/>
            <a:ext cx="999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ToDo List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751" y="532001"/>
            <a:ext cx="161925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/>
          <p:nvPr/>
        </p:nvSpPr>
        <p:spPr>
          <a:xfrm>
            <a:off x="6051923" y="1335739"/>
            <a:ext cx="851100" cy="205200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 등록</a:t>
            </a:r>
            <a:endParaRPr sz="9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052125" y="2823338"/>
            <a:ext cx="96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자바교육</a:t>
            </a:r>
            <a:endParaRPr sz="1000"/>
          </a:p>
        </p:txBody>
      </p:sp>
      <p:sp>
        <p:nvSpPr>
          <p:cNvPr id="72" name="Google Shape;72;p13"/>
          <p:cNvSpPr txBox="1"/>
          <p:nvPr/>
        </p:nvSpPr>
        <p:spPr>
          <a:xfrm>
            <a:off x="3052125" y="3343825"/>
            <a:ext cx="96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자바교육</a:t>
            </a:r>
            <a:endParaRPr sz="1000"/>
          </a:p>
        </p:txBody>
      </p:sp>
      <p:sp>
        <p:nvSpPr>
          <p:cNvPr id="73" name="Google Shape;73;p13"/>
          <p:cNvSpPr txBox="1"/>
          <p:nvPr/>
        </p:nvSpPr>
        <p:spPr>
          <a:xfrm>
            <a:off x="3052150" y="3877775"/>
            <a:ext cx="96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자바교육</a:t>
            </a:r>
            <a:endParaRPr sz="1000"/>
          </a:p>
        </p:txBody>
      </p:sp>
      <p:sp>
        <p:nvSpPr>
          <p:cNvPr id="74" name="Google Shape;74;p13"/>
          <p:cNvSpPr txBox="1"/>
          <p:nvPr/>
        </p:nvSpPr>
        <p:spPr>
          <a:xfrm>
            <a:off x="3052150" y="4404075"/>
            <a:ext cx="96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자바교육</a:t>
            </a:r>
            <a:endParaRPr sz="1000"/>
          </a:p>
        </p:txBody>
      </p:sp>
      <p:grpSp>
        <p:nvGrpSpPr>
          <p:cNvPr id="75" name="Google Shape;75;p13"/>
          <p:cNvGrpSpPr/>
          <p:nvPr/>
        </p:nvGrpSpPr>
        <p:grpSpPr>
          <a:xfrm>
            <a:off x="364684" y="1858309"/>
            <a:ext cx="3416748" cy="2221125"/>
            <a:chOff x="508002" y="1416854"/>
            <a:chExt cx="8073600" cy="15554100"/>
          </a:xfrm>
        </p:grpSpPr>
        <p:sp>
          <p:nvSpPr>
            <p:cNvPr id="76" name="Google Shape;76;p13"/>
            <p:cNvSpPr/>
            <p:nvPr/>
          </p:nvSpPr>
          <p:spPr>
            <a:xfrm>
              <a:off x="508002" y="1416854"/>
              <a:ext cx="8073600" cy="15554100"/>
            </a:xfrm>
            <a:prstGeom prst="roundRect">
              <a:avLst>
                <a:gd fmla="val 580" name="adj"/>
              </a:avLst>
            </a:prstGeom>
            <a:solidFill>
              <a:srgbClr val="7F7F7F"/>
            </a:solidFill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8800" lIns="72000" spcFirstLastPara="1" rIns="72000" wrap="square" tIns="28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ToDo 신규</a:t>
              </a:r>
              <a:endParaRPr b="1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73881" y="2929694"/>
              <a:ext cx="7961700" cy="13764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8" name="Google Shape;78;p13"/>
            <p:cNvGrpSpPr/>
            <p:nvPr/>
          </p:nvGrpSpPr>
          <p:grpSpPr>
            <a:xfrm>
              <a:off x="7657251" y="1878635"/>
              <a:ext cx="861244" cy="615911"/>
              <a:chOff x="9578826" y="594335"/>
              <a:chExt cx="1013228" cy="724601"/>
            </a:xfrm>
          </p:grpSpPr>
          <p:sp>
            <p:nvSpPr>
              <p:cNvPr id="79" name="Google Shape;79;p13"/>
              <p:cNvSpPr/>
              <p:nvPr/>
            </p:nvSpPr>
            <p:spPr>
              <a:xfrm>
                <a:off x="10331307" y="610401"/>
                <a:ext cx="260747" cy="708535"/>
              </a:xfrm>
              <a:custGeom>
                <a:rect b="b" l="l" r="r" t="t"/>
                <a:pathLst>
                  <a:path extrusionOk="0" h="241" w="246">
                    <a:moveTo>
                      <a:pt x="12" y="15"/>
                    </a:moveTo>
                    <a:cubicBezTo>
                      <a:pt x="0" y="26"/>
                      <a:pt x="0" y="45"/>
                      <a:pt x="12" y="56"/>
                    </a:cubicBezTo>
                    <a:lnTo>
                      <a:pt x="80" y="122"/>
                    </a:lnTo>
                    <a:lnTo>
                      <a:pt x="12" y="188"/>
                    </a:lnTo>
                    <a:cubicBezTo>
                      <a:pt x="0" y="199"/>
                      <a:pt x="0" y="218"/>
                      <a:pt x="12" y="229"/>
                    </a:cubicBezTo>
                    <a:cubicBezTo>
                      <a:pt x="24" y="241"/>
                      <a:pt x="44" y="241"/>
                      <a:pt x="56" y="229"/>
                    </a:cubicBezTo>
                    <a:lnTo>
                      <a:pt x="123" y="165"/>
                    </a:lnTo>
                    <a:lnTo>
                      <a:pt x="190" y="229"/>
                    </a:lnTo>
                    <a:cubicBezTo>
                      <a:pt x="202" y="241"/>
                      <a:pt x="222" y="241"/>
                      <a:pt x="234" y="229"/>
                    </a:cubicBezTo>
                    <a:cubicBezTo>
                      <a:pt x="246" y="218"/>
                      <a:pt x="246" y="199"/>
                      <a:pt x="234" y="188"/>
                    </a:cubicBezTo>
                    <a:lnTo>
                      <a:pt x="167" y="122"/>
                    </a:lnTo>
                    <a:lnTo>
                      <a:pt x="234" y="56"/>
                    </a:lnTo>
                    <a:cubicBezTo>
                      <a:pt x="246" y="45"/>
                      <a:pt x="246" y="26"/>
                      <a:pt x="234" y="15"/>
                    </a:cubicBezTo>
                    <a:cubicBezTo>
                      <a:pt x="222" y="3"/>
                      <a:pt x="202" y="3"/>
                      <a:pt x="190" y="15"/>
                    </a:cubicBezTo>
                    <a:lnTo>
                      <a:pt x="123" y="79"/>
                    </a:lnTo>
                    <a:lnTo>
                      <a:pt x="56" y="15"/>
                    </a:lnTo>
                    <a:cubicBezTo>
                      <a:pt x="41" y="0"/>
                      <a:pt x="26" y="3"/>
                      <a:pt x="12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3333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9947461" y="594335"/>
                <a:ext cx="264979" cy="724601"/>
              </a:xfrm>
              <a:custGeom>
                <a:rect b="b" l="l" r="r" t="t"/>
                <a:pathLst>
                  <a:path extrusionOk="0" h="246" w="250">
                    <a:moveTo>
                      <a:pt x="154" y="0"/>
                    </a:moveTo>
                    <a:cubicBezTo>
                      <a:pt x="131" y="0"/>
                      <a:pt x="108" y="1"/>
                      <a:pt x="86" y="1"/>
                    </a:cubicBezTo>
                    <a:cubicBezTo>
                      <a:pt x="70" y="1"/>
                      <a:pt x="57" y="13"/>
                      <a:pt x="57" y="28"/>
                    </a:cubicBezTo>
                    <a:lnTo>
                      <a:pt x="57" y="59"/>
                    </a:lnTo>
                    <a:cubicBezTo>
                      <a:pt x="48" y="59"/>
                      <a:pt x="38" y="59"/>
                      <a:pt x="28" y="59"/>
                    </a:cubicBezTo>
                    <a:cubicBezTo>
                      <a:pt x="13" y="59"/>
                      <a:pt x="0" y="71"/>
                      <a:pt x="0" y="86"/>
                    </a:cubicBezTo>
                    <a:lnTo>
                      <a:pt x="0" y="218"/>
                    </a:lnTo>
                    <a:cubicBezTo>
                      <a:pt x="0" y="233"/>
                      <a:pt x="13" y="246"/>
                      <a:pt x="28" y="246"/>
                    </a:cubicBezTo>
                    <a:lnTo>
                      <a:pt x="165" y="246"/>
                    </a:lnTo>
                    <a:cubicBezTo>
                      <a:pt x="183" y="246"/>
                      <a:pt x="193" y="231"/>
                      <a:pt x="193" y="218"/>
                    </a:cubicBezTo>
                    <a:lnTo>
                      <a:pt x="193" y="188"/>
                    </a:lnTo>
                    <a:lnTo>
                      <a:pt x="222" y="188"/>
                    </a:lnTo>
                    <a:cubicBezTo>
                      <a:pt x="240" y="188"/>
                      <a:pt x="250" y="173"/>
                      <a:pt x="250" y="160"/>
                    </a:cubicBezTo>
                    <a:lnTo>
                      <a:pt x="250" y="27"/>
                    </a:lnTo>
                    <a:cubicBezTo>
                      <a:pt x="250" y="9"/>
                      <a:pt x="237" y="0"/>
                      <a:pt x="222" y="0"/>
                    </a:cubicBezTo>
                    <a:cubicBezTo>
                      <a:pt x="199" y="0"/>
                      <a:pt x="177" y="0"/>
                      <a:pt x="154" y="0"/>
                    </a:cubicBezTo>
                    <a:close/>
                    <a:moveTo>
                      <a:pt x="109" y="52"/>
                    </a:moveTo>
                    <a:lnTo>
                      <a:pt x="198" y="52"/>
                    </a:lnTo>
                    <a:lnTo>
                      <a:pt x="198" y="138"/>
                    </a:lnTo>
                    <a:lnTo>
                      <a:pt x="193" y="138"/>
                    </a:lnTo>
                    <a:lnTo>
                      <a:pt x="193" y="85"/>
                    </a:lnTo>
                    <a:cubicBezTo>
                      <a:pt x="193" y="67"/>
                      <a:pt x="180" y="58"/>
                      <a:pt x="165" y="58"/>
                    </a:cubicBezTo>
                    <a:cubicBezTo>
                      <a:pt x="146" y="58"/>
                      <a:pt x="128" y="58"/>
                      <a:pt x="109" y="58"/>
                    </a:cubicBezTo>
                    <a:lnTo>
                      <a:pt x="109" y="52"/>
                    </a:lnTo>
                    <a:close/>
                    <a:moveTo>
                      <a:pt x="53" y="110"/>
                    </a:moveTo>
                    <a:lnTo>
                      <a:pt x="141" y="110"/>
                    </a:lnTo>
                    <a:lnTo>
                      <a:pt x="141" y="196"/>
                    </a:lnTo>
                    <a:lnTo>
                      <a:pt x="53" y="196"/>
                    </a:lnTo>
                    <a:lnTo>
                      <a:pt x="53" y="11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3333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9578826" y="1146964"/>
                <a:ext cx="249749" cy="171972"/>
              </a:xfrm>
              <a:custGeom>
                <a:rect b="b" l="l" r="r" t="t"/>
                <a:pathLst>
                  <a:path extrusionOk="0" h="59" w="236">
                    <a:moveTo>
                      <a:pt x="32" y="0"/>
                    </a:moveTo>
                    <a:cubicBezTo>
                      <a:pt x="15" y="0"/>
                      <a:pt x="0" y="13"/>
                      <a:pt x="0" y="30"/>
                    </a:cubicBezTo>
                    <a:cubicBezTo>
                      <a:pt x="0" y="46"/>
                      <a:pt x="15" y="59"/>
                      <a:pt x="32" y="59"/>
                    </a:cubicBezTo>
                    <a:lnTo>
                      <a:pt x="205" y="59"/>
                    </a:lnTo>
                    <a:cubicBezTo>
                      <a:pt x="222" y="59"/>
                      <a:pt x="236" y="46"/>
                      <a:pt x="236" y="30"/>
                    </a:cubicBezTo>
                    <a:cubicBezTo>
                      <a:pt x="236" y="13"/>
                      <a:pt x="222" y="0"/>
                      <a:pt x="20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3333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aphicFrame>
        <p:nvGraphicFramePr>
          <p:cNvPr id="82" name="Google Shape;82;p13"/>
          <p:cNvGraphicFramePr/>
          <p:nvPr/>
        </p:nvGraphicFramePr>
        <p:xfrm>
          <a:off x="422725" y="21112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{817C3734-8621-4A20-9654-82DC75242C11}</a:tableStyleId>
              </a:tblPr>
              <a:tblGrid>
                <a:gridCol w="952775"/>
                <a:gridCol w="1482025"/>
                <a:gridCol w="865850"/>
              </a:tblGrid>
              <a:tr h="368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000000"/>
                          </a:solidFill>
                        </a:rPr>
                        <a:t>일자</a:t>
                      </a:r>
                      <a:endParaRPr b="1" sz="9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44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제목</a:t>
                      </a:r>
                      <a:endParaRPr b="1" sz="9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954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내용</a:t>
                      </a:r>
                      <a:endParaRPr b="1" sz="9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 hMerge="1"/>
              </a:tr>
              <a:tr h="367700">
                <a:tc vMerge="1"/>
                <a:tc gridSpan="2" vMerge="1"/>
                <a:tc hMerge="1" vMerge="1"/>
              </a:tr>
            </a:tbl>
          </a:graphicData>
        </a:graphic>
      </p:graphicFrame>
      <p:grpSp>
        <p:nvGrpSpPr>
          <p:cNvPr id="83" name="Google Shape;83;p13"/>
          <p:cNvGrpSpPr/>
          <p:nvPr/>
        </p:nvGrpSpPr>
        <p:grpSpPr>
          <a:xfrm>
            <a:off x="1418073" y="2198200"/>
            <a:ext cx="1102791" cy="205200"/>
            <a:chOff x="3059833" y="1428996"/>
            <a:chExt cx="836271" cy="205200"/>
          </a:xfrm>
        </p:grpSpPr>
        <p:sp>
          <p:nvSpPr>
            <p:cNvPr id="84" name="Google Shape;84;p13"/>
            <p:cNvSpPr/>
            <p:nvPr/>
          </p:nvSpPr>
          <p:spPr>
            <a:xfrm>
              <a:off x="3059833" y="1428996"/>
              <a:ext cx="680400" cy="20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2400" lIns="72000" spcFirstLastPara="1" rIns="162000" wrap="square" tIns="32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2022-12-28</a:t>
              </a:r>
              <a:endParaRPr sz="9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3730504" y="1428996"/>
              <a:ext cx="165600" cy="20520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2400" lIns="72000" spcFirstLastPara="1" rIns="162000" wrap="square" tIns="32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 rot="10800000">
              <a:off x="3776291" y="1499691"/>
              <a:ext cx="74100" cy="639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7" name="Google Shape;87;p13"/>
          <p:cNvSpPr/>
          <p:nvPr/>
        </p:nvSpPr>
        <p:spPr>
          <a:xfrm>
            <a:off x="1418075" y="2903576"/>
            <a:ext cx="2133000" cy="61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400" lIns="72000" spcFirstLastPara="1" rIns="72000" wrap="square" tIns="32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내용을 입력해 주세요.</a:t>
            </a:r>
            <a:endParaRPr sz="9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1418081" y="2550868"/>
            <a:ext cx="2133000" cy="20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400" lIns="72000" spcFirstLastPara="1" rIns="72000" wrap="square" tIns="32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제목을 입력해 주세. (최대 50자)</a:t>
            </a:r>
            <a:endParaRPr sz="9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422725" y="3690175"/>
            <a:ext cx="567900" cy="205200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9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3114674" y="3690175"/>
            <a:ext cx="608700" cy="205200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9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166458" y="1532520"/>
            <a:ext cx="1759329" cy="216024"/>
            <a:chOff x="3198664" y="4941168"/>
            <a:chExt cx="1624046" cy="216024"/>
          </a:xfrm>
        </p:grpSpPr>
        <p:sp>
          <p:nvSpPr>
            <p:cNvPr id="92" name="Google Shape;92;p13"/>
            <p:cNvSpPr/>
            <p:nvPr/>
          </p:nvSpPr>
          <p:spPr>
            <a:xfrm>
              <a:off x="3198664" y="4941168"/>
              <a:ext cx="792000" cy="216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rgbClr val="3333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2400" lIns="36000" spcFirstLastPara="1" rIns="36000" wrap="square" tIns="324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rgbClr val="33333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달력</a:t>
              </a:r>
              <a:endParaRPr sz="9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4030710" y="4941168"/>
              <a:ext cx="792000" cy="216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2F2F2"/>
            </a:solidFill>
            <a:ln cap="flat" cmpd="sng" w="9525">
              <a:solidFill>
                <a:srgbClr val="3333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2400" lIns="36000" spcFirstLastPara="1" rIns="36000" wrap="square" tIns="324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rgbClr val="33333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목록</a:t>
              </a:r>
              <a:endParaRPr sz="9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4" name="Google Shape;94;p13"/>
            <p:cNvCxnSpPr/>
            <p:nvPr/>
          </p:nvCxnSpPr>
          <p:spPr>
            <a:xfrm>
              <a:off x="3205014" y="5157192"/>
              <a:ext cx="779400" cy="0"/>
            </a:xfrm>
            <a:prstGeom prst="straightConnector1">
              <a:avLst/>
            </a:prstGeom>
            <a:noFill/>
            <a:ln cap="sq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14"/>
          <p:cNvGraphicFramePr/>
          <p:nvPr/>
        </p:nvGraphicFramePr>
        <p:xfrm>
          <a:off x="7184128" y="1398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{DEBFA3B0-5F23-4833-82A1-813BF8507989}</a:tableStyleId>
              </a:tblPr>
              <a:tblGrid>
                <a:gridCol w="285550"/>
                <a:gridCol w="1635825"/>
              </a:tblGrid>
              <a:tr h="2511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 페이지와 이어짐</a:t>
                      </a:r>
                      <a:endParaRPr/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234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sz="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sz="800"/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5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4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6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09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 페이지 계속</a:t>
                      </a:r>
                      <a:endParaRPr/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100" name="Google Shape;100;p14"/>
          <p:cNvGrpSpPr/>
          <p:nvPr/>
        </p:nvGrpSpPr>
        <p:grpSpPr>
          <a:xfrm>
            <a:off x="55800" y="139802"/>
            <a:ext cx="7075975" cy="4956076"/>
            <a:chOff x="632528" y="1844834"/>
            <a:chExt cx="7938047" cy="6227008"/>
          </a:xfrm>
        </p:grpSpPr>
        <p:grpSp>
          <p:nvGrpSpPr>
            <p:cNvPr id="101" name="Google Shape;101;p14"/>
            <p:cNvGrpSpPr/>
            <p:nvPr/>
          </p:nvGrpSpPr>
          <p:grpSpPr>
            <a:xfrm>
              <a:off x="632528" y="1844834"/>
              <a:ext cx="7938047" cy="6227008"/>
              <a:chOff x="508000" y="1416840"/>
              <a:chExt cx="18757200" cy="43606500"/>
            </a:xfrm>
          </p:grpSpPr>
          <p:sp>
            <p:nvSpPr>
              <p:cNvPr id="102" name="Google Shape;102;p14"/>
              <p:cNvSpPr/>
              <p:nvPr/>
            </p:nvSpPr>
            <p:spPr>
              <a:xfrm>
                <a:off x="508000" y="1416840"/>
                <a:ext cx="18757200" cy="43606500"/>
              </a:xfrm>
              <a:prstGeom prst="roundRect">
                <a:avLst>
                  <a:gd fmla="val 580" name="adj"/>
                </a:avLst>
              </a:prstGeom>
              <a:solidFill>
                <a:srgbClr val="7F7F7F"/>
              </a:solidFill>
              <a:ln cap="flat" cmpd="sng" w="9525">
                <a:solidFill>
                  <a:srgbClr val="3333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28800" lIns="72000" spcFirstLastPara="1" rIns="72000" wrap="square" tIns="28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Window</a:t>
                </a:r>
                <a:endParaRPr b="1" sz="1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573881" y="2929701"/>
                <a:ext cx="18594900" cy="417291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3333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04" name="Google Shape;104;p14"/>
              <p:cNvGrpSpPr/>
              <p:nvPr/>
            </p:nvGrpSpPr>
            <p:grpSpPr>
              <a:xfrm>
                <a:off x="18201627" y="1878635"/>
                <a:ext cx="861238" cy="615911"/>
                <a:chOff x="21983974" y="594335"/>
                <a:chExt cx="1013221" cy="724601"/>
              </a:xfrm>
            </p:grpSpPr>
            <p:sp>
              <p:nvSpPr>
                <p:cNvPr id="105" name="Google Shape;105;p14"/>
                <p:cNvSpPr/>
                <p:nvPr/>
              </p:nvSpPr>
              <p:spPr>
                <a:xfrm>
                  <a:off x="22736447" y="610401"/>
                  <a:ext cx="260748" cy="708535"/>
                </a:xfrm>
                <a:custGeom>
                  <a:rect b="b" l="l" r="r" t="t"/>
                  <a:pathLst>
                    <a:path extrusionOk="0" h="241" w="246">
                      <a:moveTo>
                        <a:pt x="12" y="15"/>
                      </a:moveTo>
                      <a:cubicBezTo>
                        <a:pt x="0" y="26"/>
                        <a:pt x="0" y="45"/>
                        <a:pt x="12" y="56"/>
                      </a:cubicBezTo>
                      <a:lnTo>
                        <a:pt x="80" y="122"/>
                      </a:lnTo>
                      <a:lnTo>
                        <a:pt x="12" y="188"/>
                      </a:lnTo>
                      <a:cubicBezTo>
                        <a:pt x="0" y="199"/>
                        <a:pt x="0" y="218"/>
                        <a:pt x="12" y="229"/>
                      </a:cubicBezTo>
                      <a:cubicBezTo>
                        <a:pt x="24" y="241"/>
                        <a:pt x="44" y="241"/>
                        <a:pt x="56" y="229"/>
                      </a:cubicBezTo>
                      <a:lnTo>
                        <a:pt x="123" y="165"/>
                      </a:lnTo>
                      <a:lnTo>
                        <a:pt x="190" y="229"/>
                      </a:lnTo>
                      <a:cubicBezTo>
                        <a:pt x="202" y="241"/>
                        <a:pt x="222" y="241"/>
                        <a:pt x="234" y="229"/>
                      </a:cubicBezTo>
                      <a:cubicBezTo>
                        <a:pt x="246" y="218"/>
                        <a:pt x="246" y="199"/>
                        <a:pt x="234" y="188"/>
                      </a:cubicBezTo>
                      <a:lnTo>
                        <a:pt x="167" y="122"/>
                      </a:lnTo>
                      <a:lnTo>
                        <a:pt x="234" y="56"/>
                      </a:lnTo>
                      <a:cubicBezTo>
                        <a:pt x="246" y="45"/>
                        <a:pt x="246" y="26"/>
                        <a:pt x="234" y="15"/>
                      </a:cubicBezTo>
                      <a:cubicBezTo>
                        <a:pt x="222" y="3"/>
                        <a:pt x="202" y="3"/>
                        <a:pt x="190" y="15"/>
                      </a:cubicBezTo>
                      <a:lnTo>
                        <a:pt x="123" y="79"/>
                      </a:lnTo>
                      <a:lnTo>
                        <a:pt x="56" y="15"/>
                      </a:lnTo>
                      <a:cubicBezTo>
                        <a:pt x="41" y="0"/>
                        <a:pt x="26" y="3"/>
                        <a:pt x="12" y="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rgbClr val="33333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rgbClr val="262626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6" name="Google Shape;106;p14"/>
                <p:cNvSpPr/>
                <p:nvPr/>
              </p:nvSpPr>
              <p:spPr>
                <a:xfrm>
                  <a:off x="22352607" y="594335"/>
                  <a:ext cx="264979" cy="724601"/>
                </a:xfrm>
                <a:custGeom>
                  <a:rect b="b" l="l" r="r" t="t"/>
                  <a:pathLst>
                    <a:path extrusionOk="0" h="246" w="250">
                      <a:moveTo>
                        <a:pt x="154" y="0"/>
                      </a:moveTo>
                      <a:cubicBezTo>
                        <a:pt x="131" y="0"/>
                        <a:pt x="108" y="1"/>
                        <a:pt x="86" y="1"/>
                      </a:cubicBezTo>
                      <a:cubicBezTo>
                        <a:pt x="70" y="1"/>
                        <a:pt x="57" y="13"/>
                        <a:pt x="57" y="28"/>
                      </a:cubicBezTo>
                      <a:lnTo>
                        <a:pt x="57" y="59"/>
                      </a:lnTo>
                      <a:cubicBezTo>
                        <a:pt x="48" y="59"/>
                        <a:pt x="38" y="59"/>
                        <a:pt x="28" y="59"/>
                      </a:cubicBezTo>
                      <a:cubicBezTo>
                        <a:pt x="13" y="59"/>
                        <a:pt x="0" y="71"/>
                        <a:pt x="0" y="86"/>
                      </a:cubicBezTo>
                      <a:lnTo>
                        <a:pt x="0" y="218"/>
                      </a:lnTo>
                      <a:cubicBezTo>
                        <a:pt x="0" y="233"/>
                        <a:pt x="13" y="246"/>
                        <a:pt x="28" y="246"/>
                      </a:cubicBezTo>
                      <a:lnTo>
                        <a:pt x="165" y="246"/>
                      </a:lnTo>
                      <a:cubicBezTo>
                        <a:pt x="183" y="246"/>
                        <a:pt x="193" y="231"/>
                        <a:pt x="193" y="218"/>
                      </a:cubicBezTo>
                      <a:lnTo>
                        <a:pt x="193" y="188"/>
                      </a:lnTo>
                      <a:lnTo>
                        <a:pt x="222" y="188"/>
                      </a:lnTo>
                      <a:cubicBezTo>
                        <a:pt x="240" y="188"/>
                        <a:pt x="250" y="173"/>
                        <a:pt x="250" y="160"/>
                      </a:cubicBezTo>
                      <a:lnTo>
                        <a:pt x="250" y="27"/>
                      </a:lnTo>
                      <a:cubicBezTo>
                        <a:pt x="250" y="9"/>
                        <a:pt x="237" y="0"/>
                        <a:pt x="222" y="0"/>
                      </a:cubicBezTo>
                      <a:cubicBezTo>
                        <a:pt x="199" y="0"/>
                        <a:pt x="177" y="0"/>
                        <a:pt x="154" y="0"/>
                      </a:cubicBezTo>
                      <a:close/>
                      <a:moveTo>
                        <a:pt x="109" y="52"/>
                      </a:moveTo>
                      <a:lnTo>
                        <a:pt x="198" y="52"/>
                      </a:lnTo>
                      <a:lnTo>
                        <a:pt x="198" y="138"/>
                      </a:lnTo>
                      <a:lnTo>
                        <a:pt x="193" y="138"/>
                      </a:lnTo>
                      <a:lnTo>
                        <a:pt x="193" y="85"/>
                      </a:lnTo>
                      <a:cubicBezTo>
                        <a:pt x="193" y="67"/>
                        <a:pt x="180" y="58"/>
                        <a:pt x="165" y="58"/>
                      </a:cubicBezTo>
                      <a:cubicBezTo>
                        <a:pt x="146" y="58"/>
                        <a:pt x="128" y="58"/>
                        <a:pt x="109" y="58"/>
                      </a:cubicBezTo>
                      <a:lnTo>
                        <a:pt x="109" y="52"/>
                      </a:lnTo>
                      <a:close/>
                      <a:moveTo>
                        <a:pt x="53" y="110"/>
                      </a:moveTo>
                      <a:lnTo>
                        <a:pt x="141" y="110"/>
                      </a:lnTo>
                      <a:lnTo>
                        <a:pt x="141" y="196"/>
                      </a:lnTo>
                      <a:lnTo>
                        <a:pt x="53" y="196"/>
                      </a:lnTo>
                      <a:lnTo>
                        <a:pt x="53" y="1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rgbClr val="33333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rgbClr val="262626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7" name="Google Shape;107;p14"/>
                <p:cNvSpPr/>
                <p:nvPr/>
              </p:nvSpPr>
              <p:spPr>
                <a:xfrm>
                  <a:off x="21983974" y="1146964"/>
                  <a:ext cx="249749" cy="171972"/>
                </a:xfrm>
                <a:custGeom>
                  <a:rect b="b" l="l" r="r" t="t"/>
                  <a:pathLst>
                    <a:path extrusionOk="0" h="59" w="236">
                      <a:moveTo>
                        <a:pt x="32" y="0"/>
                      </a:moveTo>
                      <a:cubicBezTo>
                        <a:pt x="15" y="0"/>
                        <a:pt x="0" y="13"/>
                        <a:pt x="0" y="30"/>
                      </a:cubicBezTo>
                      <a:cubicBezTo>
                        <a:pt x="0" y="46"/>
                        <a:pt x="15" y="59"/>
                        <a:pt x="32" y="59"/>
                      </a:cubicBezTo>
                      <a:lnTo>
                        <a:pt x="205" y="59"/>
                      </a:lnTo>
                      <a:cubicBezTo>
                        <a:pt x="222" y="59"/>
                        <a:pt x="236" y="46"/>
                        <a:pt x="236" y="30"/>
                      </a:cubicBezTo>
                      <a:cubicBezTo>
                        <a:pt x="236" y="13"/>
                        <a:pt x="222" y="0"/>
                        <a:pt x="205" y="0"/>
                      </a:cubicBez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rgbClr val="33333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rgbClr val="262626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sp>
          <p:nvSpPr>
            <p:cNvPr id="108" name="Google Shape;108;p14"/>
            <p:cNvSpPr/>
            <p:nvPr/>
          </p:nvSpPr>
          <p:spPr>
            <a:xfrm>
              <a:off x="659129" y="2060849"/>
              <a:ext cx="7872300" cy="1635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36000" spcFirstLastPara="1" rIns="36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http://www.website.com/</a:t>
              </a:r>
              <a:endParaRPr sz="9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09" name="Google Shape;109;p14"/>
          <p:cNvGraphicFramePr/>
          <p:nvPr/>
        </p:nvGraphicFramePr>
        <p:xfrm>
          <a:off x="163950" y="176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{34032DAA-CC1B-448B-8274-538F6A07E8CA}</a:tableStyleId>
              </a:tblPr>
              <a:tblGrid>
                <a:gridCol w="962725"/>
                <a:gridCol w="962725"/>
                <a:gridCol w="962725"/>
                <a:gridCol w="962725"/>
                <a:gridCol w="962725"/>
                <a:gridCol w="962725"/>
                <a:gridCol w="9627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FF0000"/>
                          </a:solidFill>
                        </a:rPr>
                        <a:t>일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월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화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수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목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금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0000FF"/>
                          </a:solidFill>
                        </a:rPr>
                        <a:t>토</a:t>
                      </a:r>
                      <a:endParaRPr b="1" sz="11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1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2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rgbClr val="0000FF"/>
                          </a:solidFill>
                        </a:rPr>
                        <a:t>3</a:t>
                      </a:r>
                      <a:endParaRPr b="1" i="1"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rgbClr val="FF0000"/>
                          </a:solidFill>
                        </a:rPr>
                        <a:t>4</a:t>
                      </a:r>
                      <a:endParaRPr b="1" i="1"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5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6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7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8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9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rgbClr val="0000FF"/>
                          </a:solidFill>
                        </a:rPr>
                        <a:t>10</a:t>
                      </a:r>
                      <a:endParaRPr b="1" i="1"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rgbClr val="FF0000"/>
                          </a:solidFill>
                        </a:rPr>
                        <a:t>11</a:t>
                      </a:r>
                      <a:endParaRPr b="1" i="1"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12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13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14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15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16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rgbClr val="0000FF"/>
                          </a:solidFill>
                        </a:rPr>
                        <a:t>17</a:t>
                      </a:r>
                      <a:endParaRPr b="1" i="1"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rgbClr val="FF0000"/>
                          </a:solidFill>
                        </a:rPr>
                        <a:t>18</a:t>
                      </a:r>
                      <a:endParaRPr b="1" i="1"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19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20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21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22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23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rgbClr val="0000FF"/>
                          </a:solidFill>
                        </a:rPr>
                        <a:t>24</a:t>
                      </a:r>
                      <a:endParaRPr b="1" i="1"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rgbClr val="FF0000"/>
                          </a:solidFill>
                        </a:rPr>
                        <a:t>25 크리스마스</a:t>
                      </a:r>
                      <a:endParaRPr b="1" i="1"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26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27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28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29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/>
                        <a:t>30</a:t>
                      </a:r>
                      <a:endParaRPr b="1" i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rgbClr val="0000FF"/>
                          </a:solidFill>
                        </a:rPr>
                        <a:t>31</a:t>
                      </a:r>
                      <a:endParaRPr b="1" i="1"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" name="Google Shape;110;p14"/>
          <p:cNvSpPr txBox="1"/>
          <p:nvPr/>
        </p:nvSpPr>
        <p:spPr>
          <a:xfrm>
            <a:off x="163888" y="942975"/>
            <a:ext cx="6739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2022년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12월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3781425" y="1362075"/>
            <a:ext cx="314400" cy="1716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 rot="10800000">
            <a:off x="2952750" y="1362075"/>
            <a:ext cx="314400" cy="1716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245479" y="476927"/>
            <a:ext cx="999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ToDo List</a:t>
            </a:r>
            <a:endParaRPr/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751" y="532001"/>
            <a:ext cx="161925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/>
          <p:nvPr/>
        </p:nvSpPr>
        <p:spPr>
          <a:xfrm>
            <a:off x="6051923" y="1335739"/>
            <a:ext cx="851100" cy="205200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 등록</a:t>
            </a:r>
            <a:endParaRPr sz="9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3052125" y="2823338"/>
            <a:ext cx="96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자바교육</a:t>
            </a:r>
            <a:endParaRPr sz="1000"/>
          </a:p>
        </p:txBody>
      </p:sp>
      <p:sp>
        <p:nvSpPr>
          <p:cNvPr id="117" name="Google Shape;117;p14"/>
          <p:cNvSpPr txBox="1"/>
          <p:nvPr/>
        </p:nvSpPr>
        <p:spPr>
          <a:xfrm>
            <a:off x="3052125" y="3343825"/>
            <a:ext cx="96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자바교육</a:t>
            </a:r>
            <a:endParaRPr sz="1000"/>
          </a:p>
        </p:txBody>
      </p:sp>
      <p:sp>
        <p:nvSpPr>
          <p:cNvPr id="118" name="Google Shape;118;p14"/>
          <p:cNvSpPr txBox="1"/>
          <p:nvPr/>
        </p:nvSpPr>
        <p:spPr>
          <a:xfrm>
            <a:off x="3052150" y="3877775"/>
            <a:ext cx="96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자바교육</a:t>
            </a:r>
            <a:endParaRPr sz="1000"/>
          </a:p>
        </p:txBody>
      </p:sp>
      <p:sp>
        <p:nvSpPr>
          <p:cNvPr id="119" name="Google Shape;119;p14"/>
          <p:cNvSpPr txBox="1"/>
          <p:nvPr/>
        </p:nvSpPr>
        <p:spPr>
          <a:xfrm>
            <a:off x="3052150" y="4404075"/>
            <a:ext cx="96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자바교육</a:t>
            </a:r>
            <a:endParaRPr sz="1000"/>
          </a:p>
        </p:txBody>
      </p:sp>
      <p:grpSp>
        <p:nvGrpSpPr>
          <p:cNvPr id="120" name="Google Shape;120;p14"/>
          <p:cNvGrpSpPr/>
          <p:nvPr/>
        </p:nvGrpSpPr>
        <p:grpSpPr>
          <a:xfrm>
            <a:off x="364684" y="1858309"/>
            <a:ext cx="3416748" cy="2221125"/>
            <a:chOff x="508002" y="1416854"/>
            <a:chExt cx="8073600" cy="15554100"/>
          </a:xfrm>
        </p:grpSpPr>
        <p:sp>
          <p:nvSpPr>
            <p:cNvPr id="121" name="Google Shape;121;p14"/>
            <p:cNvSpPr/>
            <p:nvPr/>
          </p:nvSpPr>
          <p:spPr>
            <a:xfrm>
              <a:off x="508002" y="1416854"/>
              <a:ext cx="8073600" cy="15554100"/>
            </a:xfrm>
            <a:prstGeom prst="roundRect">
              <a:avLst>
                <a:gd fmla="val 580" name="adj"/>
              </a:avLst>
            </a:prstGeom>
            <a:solidFill>
              <a:srgbClr val="7F7F7F"/>
            </a:solidFill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8800" lIns="72000" spcFirstLastPara="1" rIns="72000" wrap="square" tIns="28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ToDo 수정</a:t>
              </a:r>
              <a:endParaRPr b="1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573881" y="2929694"/>
              <a:ext cx="7961700" cy="13764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23" name="Google Shape;123;p14"/>
            <p:cNvGrpSpPr/>
            <p:nvPr/>
          </p:nvGrpSpPr>
          <p:grpSpPr>
            <a:xfrm>
              <a:off x="7657251" y="1878635"/>
              <a:ext cx="861244" cy="615911"/>
              <a:chOff x="9578826" y="594335"/>
              <a:chExt cx="1013228" cy="724601"/>
            </a:xfrm>
          </p:grpSpPr>
          <p:sp>
            <p:nvSpPr>
              <p:cNvPr id="124" name="Google Shape;124;p14"/>
              <p:cNvSpPr/>
              <p:nvPr/>
            </p:nvSpPr>
            <p:spPr>
              <a:xfrm>
                <a:off x="10331307" y="610401"/>
                <a:ext cx="260747" cy="708535"/>
              </a:xfrm>
              <a:custGeom>
                <a:rect b="b" l="l" r="r" t="t"/>
                <a:pathLst>
                  <a:path extrusionOk="0" h="241" w="246">
                    <a:moveTo>
                      <a:pt x="12" y="15"/>
                    </a:moveTo>
                    <a:cubicBezTo>
                      <a:pt x="0" y="26"/>
                      <a:pt x="0" y="45"/>
                      <a:pt x="12" y="56"/>
                    </a:cubicBezTo>
                    <a:lnTo>
                      <a:pt x="80" y="122"/>
                    </a:lnTo>
                    <a:lnTo>
                      <a:pt x="12" y="188"/>
                    </a:lnTo>
                    <a:cubicBezTo>
                      <a:pt x="0" y="199"/>
                      <a:pt x="0" y="218"/>
                      <a:pt x="12" y="229"/>
                    </a:cubicBezTo>
                    <a:cubicBezTo>
                      <a:pt x="24" y="241"/>
                      <a:pt x="44" y="241"/>
                      <a:pt x="56" y="229"/>
                    </a:cubicBezTo>
                    <a:lnTo>
                      <a:pt x="123" y="165"/>
                    </a:lnTo>
                    <a:lnTo>
                      <a:pt x="190" y="229"/>
                    </a:lnTo>
                    <a:cubicBezTo>
                      <a:pt x="202" y="241"/>
                      <a:pt x="222" y="241"/>
                      <a:pt x="234" y="229"/>
                    </a:cubicBezTo>
                    <a:cubicBezTo>
                      <a:pt x="246" y="218"/>
                      <a:pt x="246" y="199"/>
                      <a:pt x="234" y="188"/>
                    </a:cubicBezTo>
                    <a:lnTo>
                      <a:pt x="167" y="122"/>
                    </a:lnTo>
                    <a:lnTo>
                      <a:pt x="234" y="56"/>
                    </a:lnTo>
                    <a:cubicBezTo>
                      <a:pt x="246" y="45"/>
                      <a:pt x="246" y="26"/>
                      <a:pt x="234" y="15"/>
                    </a:cubicBezTo>
                    <a:cubicBezTo>
                      <a:pt x="222" y="3"/>
                      <a:pt x="202" y="3"/>
                      <a:pt x="190" y="15"/>
                    </a:cubicBezTo>
                    <a:lnTo>
                      <a:pt x="123" y="79"/>
                    </a:lnTo>
                    <a:lnTo>
                      <a:pt x="56" y="15"/>
                    </a:lnTo>
                    <a:cubicBezTo>
                      <a:pt x="41" y="0"/>
                      <a:pt x="26" y="3"/>
                      <a:pt x="12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3333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9947461" y="594335"/>
                <a:ext cx="264979" cy="724601"/>
              </a:xfrm>
              <a:custGeom>
                <a:rect b="b" l="l" r="r" t="t"/>
                <a:pathLst>
                  <a:path extrusionOk="0" h="246" w="250">
                    <a:moveTo>
                      <a:pt x="154" y="0"/>
                    </a:moveTo>
                    <a:cubicBezTo>
                      <a:pt x="131" y="0"/>
                      <a:pt x="108" y="1"/>
                      <a:pt x="86" y="1"/>
                    </a:cubicBezTo>
                    <a:cubicBezTo>
                      <a:pt x="70" y="1"/>
                      <a:pt x="57" y="13"/>
                      <a:pt x="57" y="28"/>
                    </a:cubicBezTo>
                    <a:lnTo>
                      <a:pt x="57" y="59"/>
                    </a:lnTo>
                    <a:cubicBezTo>
                      <a:pt x="48" y="59"/>
                      <a:pt x="38" y="59"/>
                      <a:pt x="28" y="59"/>
                    </a:cubicBezTo>
                    <a:cubicBezTo>
                      <a:pt x="13" y="59"/>
                      <a:pt x="0" y="71"/>
                      <a:pt x="0" y="86"/>
                    </a:cubicBezTo>
                    <a:lnTo>
                      <a:pt x="0" y="218"/>
                    </a:lnTo>
                    <a:cubicBezTo>
                      <a:pt x="0" y="233"/>
                      <a:pt x="13" y="246"/>
                      <a:pt x="28" y="246"/>
                    </a:cubicBezTo>
                    <a:lnTo>
                      <a:pt x="165" y="246"/>
                    </a:lnTo>
                    <a:cubicBezTo>
                      <a:pt x="183" y="246"/>
                      <a:pt x="193" y="231"/>
                      <a:pt x="193" y="218"/>
                    </a:cubicBezTo>
                    <a:lnTo>
                      <a:pt x="193" y="188"/>
                    </a:lnTo>
                    <a:lnTo>
                      <a:pt x="222" y="188"/>
                    </a:lnTo>
                    <a:cubicBezTo>
                      <a:pt x="240" y="188"/>
                      <a:pt x="250" y="173"/>
                      <a:pt x="250" y="160"/>
                    </a:cubicBezTo>
                    <a:lnTo>
                      <a:pt x="250" y="27"/>
                    </a:lnTo>
                    <a:cubicBezTo>
                      <a:pt x="250" y="9"/>
                      <a:pt x="237" y="0"/>
                      <a:pt x="222" y="0"/>
                    </a:cubicBezTo>
                    <a:cubicBezTo>
                      <a:pt x="199" y="0"/>
                      <a:pt x="177" y="0"/>
                      <a:pt x="154" y="0"/>
                    </a:cubicBezTo>
                    <a:close/>
                    <a:moveTo>
                      <a:pt x="109" y="52"/>
                    </a:moveTo>
                    <a:lnTo>
                      <a:pt x="198" y="52"/>
                    </a:lnTo>
                    <a:lnTo>
                      <a:pt x="198" y="138"/>
                    </a:lnTo>
                    <a:lnTo>
                      <a:pt x="193" y="138"/>
                    </a:lnTo>
                    <a:lnTo>
                      <a:pt x="193" y="85"/>
                    </a:lnTo>
                    <a:cubicBezTo>
                      <a:pt x="193" y="67"/>
                      <a:pt x="180" y="58"/>
                      <a:pt x="165" y="58"/>
                    </a:cubicBezTo>
                    <a:cubicBezTo>
                      <a:pt x="146" y="58"/>
                      <a:pt x="128" y="58"/>
                      <a:pt x="109" y="58"/>
                    </a:cubicBezTo>
                    <a:lnTo>
                      <a:pt x="109" y="52"/>
                    </a:lnTo>
                    <a:close/>
                    <a:moveTo>
                      <a:pt x="53" y="110"/>
                    </a:moveTo>
                    <a:lnTo>
                      <a:pt x="141" y="110"/>
                    </a:lnTo>
                    <a:lnTo>
                      <a:pt x="141" y="196"/>
                    </a:lnTo>
                    <a:lnTo>
                      <a:pt x="53" y="196"/>
                    </a:lnTo>
                    <a:lnTo>
                      <a:pt x="53" y="11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3333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>
                <a:off x="9578826" y="1146964"/>
                <a:ext cx="249749" cy="171972"/>
              </a:xfrm>
              <a:custGeom>
                <a:rect b="b" l="l" r="r" t="t"/>
                <a:pathLst>
                  <a:path extrusionOk="0" h="59" w="236">
                    <a:moveTo>
                      <a:pt x="32" y="0"/>
                    </a:moveTo>
                    <a:cubicBezTo>
                      <a:pt x="15" y="0"/>
                      <a:pt x="0" y="13"/>
                      <a:pt x="0" y="30"/>
                    </a:cubicBezTo>
                    <a:cubicBezTo>
                      <a:pt x="0" y="46"/>
                      <a:pt x="15" y="59"/>
                      <a:pt x="32" y="59"/>
                    </a:cubicBezTo>
                    <a:lnTo>
                      <a:pt x="205" y="59"/>
                    </a:lnTo>
                    <a:cubicBezTo>
                      <a:pt x="222" y="59"/>
                      <a:pt x="236" y="46"/>
                      <a:pt x="236" y="30"/>
                    </a:cubicBezTo>
                    <a:cubicBezTo>
                      <a:pt x="236" y="13"/>
                      <a:pt x="222" y="0"/>
                      <a:pt x="20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3333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aphicFrame>
        <p:nvGraphicFramePr>
          <p:cNvPr id="127" name="Google Shape;127;p14"/>
          <p:cNvGraphicFramePr/>
          <p:nvPr/>
        </p:nvGraphicFramePr>
        <p:xfrm>
          <a:off x="422725" y="21112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{817C3734-8621-4A20-9654-82DC75242C11}</a:tableStyleId>
              </a:tblPr>
              <a:tblGrid>
                <a:gridCol w="952775"/>
                <a:gridCol w="1482025"/>
                <a:gridCol w="865850"/>
              </a:tblGrid>
              <a:tr h="368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000000"/>
                          </a:solidFill>
                        </a:rPr>
                        <a:t>일자</a:t>
                      </a:r>
                      <a:endParaRPr b="1" sz="9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44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제목</a:t>
                      </a:r>
                      <a:endParaRPr b="1" sz="9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954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내용</a:t>
                      </a:r>
                      <a:endParaRPr b="1" sz="9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 hMerge="1"/>
              </a:tr>
              <a:tr h="367700">
                <a:tc vMerge="1"/>
                <a:tc gridSpan="2" vMerge="1"/>
                <a:tc hMerge="1" vMerge="1"/>
              </a:tr>
            </a:tbl>
          </a:graphicData>
        </a:graphic>
      </p:graphicFrame>
      <p:grpSp>
        <p:nvGrpSpPr>
          <p:cNvPr id="128" name="Google Shape;128;p14"/>
          <p:cNvGrpSpPr/>
          <p:nvPr/>
        </p:nvGrpSpPr>
        <p:grpSpPr>
          <a:xfrm>
            <a:off x="1418073" y="2198200"/>
            <a:ext cx="1102791" cy="205200"/>
            <a:chOff x="3059833" y="1428996"/>
            <a:chExt cx="836271" cy="205200"/>
          </a:xfrm>
        </p:grpSpPr>
        <p:sp>
          <p:nvSpPr>
            <p:cNvPr id="129" name="Google Shape;129;p14"/>
            <p:cNvSpPr/>
            <p:nvPr/>
          </p:nvSpPr>
          <p:spPr>
            <a:xfrm>
              <a:off x="3059833" y="1428996"/>
              <a:ext cx="680400" cy="20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2400" lIns="72000" spcFirstLastPara="1" rIns="162000" wrap="square" tIns="32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2022-12-28</a:t>
              </a:r>
              <a:endParaRPr sz="9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730504" y="1428996"/>
              <a:ext cx="165600" cy="20520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2400" lIns="72000" spcFirstLastPara="1" rIns="162000" wrap="square" tIns="32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 rot="10800000">
              <a:off x="3776291" y="1499691"/>
              <a:ext cx="74100" cy="639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2" name="Google Shape;132;p14"/>
          <p:cNvSpPr/>
          <p:nvPr/>
        </p:nvSpPr>
        <p:spPr>
          <a:xfrm>
            <a:off x="1418075" y="2903576"/>
            <a:ext cx="2133000" cy="61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2400" lIns="72000" spcFirstLastPara="1" rIns="72000" wrap="square" tIns="32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매주 수요일 자바 교육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 : 13:00 ~ 17:00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14"/>
          <p:cNvSpPr/>
          <p:nvPr/>
        </p:nvSpPr>
        <p:spPr>
          <a:xfrm>
            <a:off x="1418081" y="2550868"/>
            <a:ext cx="2133000" cy="20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400" lIns="72000" spcFirstLastPara="1" rIns="72000" wrap="square" tIns="32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자바교육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422725" y="3690175"/>
            <a:ext cx="567900" cy="205200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9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3114674" y="3690175"/>
            <a:ext cx="608700" cy="205200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9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6" name="Google Shape;136;p14"/>
          <p:cNvGrpSpPr/>
          <p:nvPr/>
        </p:nvGrpSpPr>
        <p:grpSpPr>
          <a:xfrm>
            <a:off x="166458" y="1532520"/>
            <a:ext cx="1759329" cy="216024"/>
            <a:chOff x="3198664" y="4941168"/>
            <a:chExt cx="1624046" cy="216024"/>
          </a:xfrm>
        </p:grpSpPr>
        <p:sp>
          <p:nvSpPr>
            <p:cNvPr id="137" name="Google Shape;137;p14"/>
            <p:cNvSpPr/>
            <p:nvPr/>
          </p:nvSpPr>
          <p:spPr>
            <a:xfrm>
              <a:off x="3198664" y="4941168"/>
              <a:ext cx="792000" cy="216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rgbClr val="3333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2400" lIns="36000" spcFirstLastPara="1" rIns="36000" wrap="square" tIns="324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rgbClr val="33333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달력</a:t>
              </a:r>
              <a:endParaRPr sz="9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4030710" y="4941168"/>
              <a:ext cx="792000" cy="216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2F2F2"/>
            </a:solidFill>
            <a:ln cap="flat" cmpd="sng" w="9525">
              <a:solidFill>
                <a:srgbClr val="3333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2400" lIns="36000" spcFirstLastPara="1" rIns="36000" wrap="square" tIns="324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rgbClr val="33333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목록</a:t>
              </a:r>
              <a:endParaRPr sz="9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39" name="Google Shape;139;p14"/>
            <p:cNvCxnSpPr/>
            <p:nvPr/>
          </p:nvCxnSpPr>
          <p:spPr>
            <a:xfrm>
              <a:off x="3205014" y="5157192"/>
              <a:ext cx="779400" cy="0"/>
            </a:xfrm>
            <a:prstGeom prst="straightConnector1">
              <a:avLst/>
            </a:prstGeom>
            <a:noFill/>
            <a:ln cap="sq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55800" y="139802"/>
            <a:ext cx="7075975" cy="4956076"/>
            <a:chOff x="632528" y="1844834"/>
            <a:chExt cx="7938047" cy="6227008"/>
          </a:xfrm>
        </p:grpSpPr>
        <p:grpSp>
          <p:nvGrpSpPr>
            <p:cNvPr id="145" name="Google Shape;145;p15"/>
            <p:cNvGrpSpPr/>
            <p:nvPr/>
          </p:nvGrpSpPr>
          <p:grpSpPr>
            <a:xfrm>
              <a:off x="632528" y="1844834"/>
              <a:ext cx="7938047" cy="6227008"/>
              <a:chOff x="508000" y="1416840"/>
              <a:chExt cx="18757200" cy="43606500"/>
            </a:xfrm>
          </p:grpSpPr>
          <p:sp>
            <p:nvSpPr>
              <p:cNvPr id="146" name="Google Shape;146;p15"/>
              <p:cNvSpPr/>
              <p:nvPr/>
            </p:nvSpPr>
            <p:spPr>
              <a:xfrm>
                <a:off x="508000" y="1416840"/>
                <a:ext cx="18757200" cy="43606500"/>
              </a:xfrm>
              <a:prstGeom prst="roundRect">
                <a:avLst>
                  <a:gd fmla="val 580" name="adj"/>
                </a:avLst>
              </a:prstGeom>
              <a:solidFill>
                <a:srgbClr val="7F7F7F"/>
              </a:solidFill>
              <a:ln cap="flat" cmpd="sng" w="9525">
                <a:solidFill>
                  <a:srgbClr val="3333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28800" lIns="72000" spcFirstLastPara="1" rIns="72000" wrap="square" tIns="28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Window</a:t>
                </a:r>
                <a:endParaRPr b="1" sz="1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573881" y="2929701"/>
                <a:ext cx="18594900" cy="417291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3333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48" name="Google Shape;148;p15"/>
              <p:cNvGrpSpPr/>
              <p:nvPr/>
            </p:nvGrpSpPr>
            <p:grpSpPr>
              <a:xfrm>
                <a:off x="18201627" y="1878635"/>
                <a:ext cx="861238" cy="615911"/>
                <a:chOff x="21983974" y="594335"/>
                <a:chExt cx="1013221" cy="724601"/>
              </a:xfrm>
            </p:grpSpPr>
            <p:sp>
              <p:nvSpPr>
                <p:cNvPr id="149" name="Google Shape;149;p15"/>
                <p:cNvSpPr/>
                <p:nvPr/>
              </p:nvSpPr>
              <p:spPr>
                <a:xfrm>
                  <a:off x="22736447" y="610401"/>
                  <a:ext cx="260748" cy="708535"/>
                </a:xfrm>
                <a:custGeom>
                  <a:rect b="b" l="l" r="r" t="t"/>
                  <a:pathLst>
                    <a:path extrusionOk="0" h="241" w="246">
                      <a:moveTo>
                        <a:pt x="12" y="15"/>
                      </a:moveTo>
                      <a:cubicBezTo>
                        <a:pt x="0" y="26"/>
                        <a:pt x="0" y="45"/>
                        <a:pt x="12" y="56"/>
                      </a:cubicBezTo>
                      <a:lnTo>
                        <a:pt x="80" y="122"/>
                      </a:lnTo>
                      <a:lnTo>
                        <a:pt x="12" y="188"/>
                      </a:lnTo>
                      <a:cubicBezTo>
                        <a:pt x="0" y="199"/>
                        <a:pt x="0" y="218"/>
                        <a:pt x="12" y="229"/>
                      </a:cubicBezTo>
                      <a:cubicBezTo>
                        <a:pt x="24" y="241"/>
                        <a:pt x="44" y="241"/>
                        <a:pt x="56" y="229"/>
                      </a:cubicBezTo>
                      <a:lnTo>
                        <a:pt x="123" y="165"/>
                      </a:lnTo>
                      <a:lnTo>
                        <a:pt x="190" y="229"/>
                      </a:lnTo>
                      <a:cubicBezTo>
                        <a:pt x="202" y="241"/>
                        <a:pt x="222" y="241"/>
                        <a:pt x="234" y="229"/>
                      </a:cubicBezTo>
                      <a:cubicBezTo>
                        <a:pt x="246" y="218"/>
                        <a:pt x="246" y="199"/>
                        <a:pt x="234" y="188"/>
                      </a:cubicBezTo>
                      <a:lnTo>
                        <a:pt x="167" y="122"/>
                      </a:lnTo>
                      <a:lnTo>
                        <a:pt x="234" y="56"/>
                      </a:lnTo>
                      <a:cubicBezTo>
                        <a:pt x="246" y="45"/>
                        <a:pt x="246" y="26"/>
                        <a:pt x="234" y="15"/>
                      </a:cubicBezTo>
                      <a:cubicBezTo>
                        <a:pt x="222" y="3"/>
                        <a:pt x="202" y="3"/>
                        <a:pt x="190" y="15"/>
                      </a:cubicBezTo>
                      <a:lnTo>
                        <a:pt x="123" y="79"/>
                      </a:lnTo>
                      <a:lnTo>
                        <a:pt x="56" y="15"/>
                      </a:lnTo>
                      <a:cubicBezTo>
                        <a:pt x="41" y="0"/>
                        <a:pt x="26" y="3"/>
                        <a:pt x="12" y="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rgbClr val="33333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rgbClr val="262626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0" name="Google Shape;150;p15"/>
                <p:cNvSpPr/>
                <p:nvPr/>
              </p:nvSpPr>
              <p:spPr>
                <a:xfrm>
                  <a:off x="22352607" y="594335"/>
                  <a:ext cx="264979" cy="724601"/>
                </a:xfrm>
                <a:custGeom>
                  <a:rect b="b" l="l" r="r" t="t"/>
                  <a:pathLst>
                    <a:path extrusionOk="0" h="246" w="250">
                      <a:moveTo>
                        <a:pt x="154" y="0"/>
                      </a:moveTo>
                      <a:cubicBezTo>
                        <a:pt x="131" y="0"/>
                        <a:pt x="108" y="1"/>
                        <a:pt x="86" y="1"/>
                      </a:cubicBezTo>
                      <a:cubicBezTo>
                        <a:pt x="70" y="1"/>
                        <a:pt x="57" y="13"/>
                        <a:pt x="57" y="28"/>
                      </a:cubicBezTo>
                      <a:lnTo>
                        <a:pt x="57" y="59"/>
                      </a:lnTo>
                      <a:cubicBezTo>
                        <a:pt x="48" y="59"/>
                        <a:pt x="38" y="59"/>
                        <a:pt x="28" y="59"/>
                      </a:cubicBezTo>
                      <a:cubicBezTo>
                        <a:pt x="13" y="59"/>
                        <a:pt x="0" y="71"/>
                        <a:pt x="0" y="86"/>
                      </a:cubicBezTo>
                      <a:lnTo>
                        <a:pt x="0" y="218"/>
                      </a:lnTo>
                      <a:cubicBezTo>
                        <a:pt x="0" y="233"/>
                        <a:pt x="13" y="246"/>
                        <a:pt x="28" y="246"/>
                      </a:cubicBezTo>
                      <a:lnTo>
                        <a:pt x="165" y="246"/>
                      </a:lnTo>
                      <a:cubicBezTo>
                        <a:pt x="183" y="246"/>
                        <a:pt x="193" y="231"/>
                        <a:pt x="193" y="218"/>
                      </a:cubicBezTo>
                      <a:lnTo>
                        <a:pt x="193" y="188"/>
                      </a:lnTo>
                      <a:lnTo>
                        <a:pt x="222" y="188"/>
                      </a:lnTo>
                      <a:cubicBezTo>
                        <a:pt x="240" y="188"/>
                        <a:pt x="250" y="173"/>
                        <a:pt x="250" y="160"/>
                      </a:cubicBezTo>
                      <a:lnTo>
                        <a:pt x="250" y="27"/>
                      </a:lnTo>
                      <a:cubicBezTo>
                        <a:pt x="250" y="9"/>
                        <a:pt x="237" y="0"/>
                        <a:pt x="222" y="0"/>
                      </a:cubicBezTo>
                      <a:cubicBezTo>
                        <a:pt x="199" y="0"/>
                        <a:pt x="177" y="0"/>
                        <a:pt x="154" y="0"/>
                      </a:cubicBezTo>
                      <a:close/>
                      <a:moveTo>
                        <a:pt x="109" y="52"/>
                      </a:moveTo>
                      <a:lnTo>
                        <a:pt x="198" y="52"/>
                      </a:lnTo>
                      <a:lnTo>
                        <a:pt x="198" y="138"/>
                      </a:lnTo>
                      <a:lnTo>
                        <a:pt x="193" y="138"/>
                      </a:lnTo>
                      <a:lnTo>
                        <a:pt x="193" y="85"/>
                      </a:lnTo>
                      <a:cubicBezTo>
                        <a:pt x="193" y="67"/>
                        <a:pt x="180" y="58"/>
                        <a:pt x="165" y="58"/>
                      </a:cubicBezTo>
                      <a:cubicBezTo>
                        <a:pt x="146" y="58"/>
                        <a:pt x="128" y="58"/>
                        <a:pt x="109" y="58"/>
                      </a:cubicBezTo>
                      <a:lnTo>
                        <a:pt x="109" y="52"/>
                      </a:lnTo>
                      <a:close/>
                      <a:moveTo>
                        <a:pt x="53" y="110"/>
                      </a:moveTo>
                      <a:lnTo>
                        <a:pt x="141" y="110"/>
                      </a:lnTo>
                      <a:lnTo>
                        <a:pt x="141" y="196"/>
                      </a:lnTo>
                      <a:lnTo>
                        <a:pt x="53" y="196"/>
                      </a:lnTo>
                      <a:lnTo>
                        <a:pt x="53" y="1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rgbClr val="33333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rgbClr val="262626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1" name="Google Shape;151;p15"/>
                <p:cNvSpPr/>
                <p:nvPr/>
              </p:nvSpPr>
              <p:spPr>
                <a:xfrm>
                  <a:off x="21983974" y="1146964"/>
                  <a:ext cx="249749" cy="171972"/>
                </a:xfrm>
                <a:custGeom>
                  <a:rect b="b" l="l" r="r" t="t"/>
                  <a:pathLst>
                    <a:path extrusionOk="0" h="59" w="236">
                      <a:moveTo>
                        <a:pt x="32" y="0"/>
                      </a:moveTo>
                      <a:cubicBezTo>
                        <a:pt x="15" y="0"/>
                        <a:pt x="0" y="13"/>
                        <a:pt x="0" y="30"/>
                      </a:cubicBezTo>
                      <a:cubicBezTo>
                        <a:pt x="0" y="46"/>
                        <a:pt x="15" y="59"/>
                        <a:pt x="32" y="59"/>
                      </a:cubicBezTo>
                      <a:lnTo>
                        <a:pt x="205" y="59"/>
                      </a:lnTo>
                      <a:cubicBezTo>
                        <a:pt x="222" y="59"/>
                        <a:pt x="236" y="46"/>
                        <a:pt x="236" y="30"/>
                      </a:cubicBezTo>
                      <a:cubicBezTo>
                        <a:pt x="236" y="13"/>
                        <a:pt x="222" y="0"/>
                        <a:pt x="205" y="0"/>
                      </a:cubicBez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rgbClr val="33333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rgbClr val="262626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sp>
          <p:nvSpPr>
            <p:cNvPr id="152" name="Google Shape;152;p15"/>
            <p:cNvSpPr/>
            <p:nvPr/>
          </p:nvSpPr>
          <p:spPr>
            <a:xfrm>
              <a:off x="659129" y="2060849"/>
              <a:ext cx="7872300" cy="1635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36000" spcFirstLastPara="1" rIns="36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http://www.website.com/</a:t>
              </a:r>
              <a:endParaRPr sz="9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53" name="Google Shape;153;p15"/>
          <p:cNvGraphicFramePr/>
          <p:nvPr/>
        </p:nvGraphicFramePr>
        <p:xfrm>
          <a:off x="7184128" y="1398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{DEBFA3B0-5F23-4833-82A1-813BF8507989}</a:tableStyleId>
              </a:tblPr>
              <a:tblGrid>
                <a:gridCol w="285550"/>
                <a:gridCol w="1635825"/>
              </a:tblGrid>
              <a:tr h="2511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 페이지와 이어짐</a:t>
                      </a:r>
                      <a:endParaRPr/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234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sz="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sz="800"/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5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4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6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09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 페이지 계속</a:t>
                      </a:r>
                      <a:endParaRPr/>
                    </a:p>
                  </a:txBody>
                  <a:tcPr marT="45725" marB="45725" marR="33225" marL="332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54" name="Google Shape;154;p15"/>
          <p:cNvSpPr txBox="1"/>
          <p:nvPr/>
        </p:nvSpPr>
        <p:spPr>
          <a:xfrm>
            <a:off x="163888" y="942975"/>
            <a:ext cx="6739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2022년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12월</a:t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3781425" y="1362075"/>
            <a:ext cx="314400" cy="1716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rot="10800000">
            <a:off x="2952750" y="1362075"/>
            <a:ext cx="314400" cy="1716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 txBox="1"/>
          <p:nvPr/>
        </p:nvSpPr>
        <p:spPr>
          <a:xfrm>
            <a:off x="245479" y="476927"/>
            <a:ext cx="999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ToDo List</a:t>
            </a:r>
            <a:endParaRPr/>
          </a:p>
        </p:txBody>
      </p:sp>
      <p:cxnSp>
        <p:nvCxnSpPr>
          <p:cNvPr id="158" name="Google Shape;158;p15"/>
          <p:cNvCxnSpPr/>
          <p:nvPr/>
        </p:nvCxnSpPr>
        <p:spPr>
          <a:xfrm>
            <a:off x="173337" y="1748544"/>
            <a:ext cx="844324" cy="0"/>
          </a:xfrm>
          <a:prstGeom prst="straightConnector1">
            <a:avLst/>
          </a:prstGeom>
          <a:noFill/>
          <a:ln cap="sq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9" name="Google Shape;15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751" y="532001"/>
            <a:ext cx="161925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5"/>
          <p:cNvSpPr/>
          <p:nvPr/>
        </p:nvSpPr>
        <p:spPr>
          <a:xfrm>
            <a:off x="6051923" y="1335739"/>
            <a:ext cx="851100" cy="205200"/>
          </a:xfrm>
          <a:prstGeom prst="roundRect">
            <a:avLst>
              <a:gd fmla="val 8776" name="adj"/>
            </a:avLst>
          </a:prstGeom>
          <a:solidFill>
            <a:srgbClr val="F2F2F2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 등록</a:t>
            </a:r>
            <a:endParaRPr sz="9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1" name="Google Shape;161;p15"/>
          <p:cNvGrpSpPr/>
          <p:nvPr/>
        </p:nvGrpSpPr>
        <p:grpSpPr>
          <a:xfrm>
            <a:off x="163908" y="1540940"/>
            <a:ext cx="1759329" cy="216024"/>
            <a:chOff x="3198664" y="4941168"/>
            <a:chExt cx="1624046" cy="216024"/>
          </a:xfrm>
        </p:grpSpPr>
        <p:sp>
          <p:nvSpPr>
            <p:cNvPr id="162" name="Google Shape;162;p15"/>
            <p:cNvSpPr/>
            <p:nvPr/>
          </p:nvSpPr>
          <p:spPr>
            <a:xfrm>
              <a:off x="3198664" y="4941168"/>
              <a:ext cx="792000" cy="216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2F2F2"/>
            </a:solidFill>
            <a:ln cap="flat" cmpd="sng" w="9525">
              <a:solidFill>
                <a:srgbClr val="3333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2400" lIns="36000" spcFirstLastPara="1" rIns="36000" wrap="square" tIns="324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rgbClr val="33333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달력</a:t>
              </a:r>
              <a:endParaRPr sz="9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4030710" y="4941168"/>
              <a:ext cx="792000" cy="216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rgbClr val="3333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2400" lIns="36000" spcFirstLastPara="1" rIns="36000" wrap="square" tIns="324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rgbClr val="33333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목록</a:t>
              </a:r>
              <a:endParaRPr sz="9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64" name="Google Shape;164;p15"/>
            <p:cNvCxnSpPr/>
            <p:nvPr/>
          </p:nvCxnSpPr>
          <p:spPr>
            <a:xfrm>
              <a:off x="4039503" y="5157192"/>
              <a:ext cx="779400" cy="0"/>
            </a:xfrm>
            <a:prstGeom prst="straightConnector1">
              <a:avLst/>
            </a:prstGeom>
            <a:noFill/>
            <a:ln cap="sq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165" name="Google Shape;165;p15"/>
          <p:cNvGraphicFramePr/>
          <p:nvPr/>
        </p:nvGraphicFramePr>
        <p:xfrm>
          <a:off x="163950" y="176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{34032DAA-CC1B-448B-8274-538F6A07E8CA}</a:tableStyleId>
              </a:tblPr>
              <a:tblGrid>
                <a:gridCol w="550400"/>
                <a:gridCol w="1026650"/>
                <a:gridCol w="1526150"/>
                <a:gridCol w="3479900"/>
              </a:tblGrid>
              <a:tr h="31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요일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일자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제목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내용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chemeClr val="dk1"/>
                          </a:solidFill>
                        </a:rPr>
                        <a:t>월</a:t>
                      </a:r>
                      <a:endParaRPr b="1" i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chemeClr val="dk1"/>
                          </a:solidFill>
                        </a:rPr>
                        <a:t>19</a:t>
                      </a:r>
                      <a:endParaRPr b="1" i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chemeClr val="dk1"/>
                          </a:solidFill>
                        </a:rPr>
                        <a:t>화</a:t>
                      </a:r>
                      <a:endParaRPr b="1" i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 b="1" i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chemeClr val="dk1"/>
                          </a:solidFill>
                        </a:rPr>
                        <a:t>수</a:t>
                      </a:r>
                      <a:endParaRPr b="1" i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chemeClr val="dk1"/>
                          </a:solidFill>
                        </a:rPr>
                        <a:t>21</a:t>
                      </a:r>
                      <a:endParaRPr b="1" i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chemeClr val="dk1"/>
                          </a:solidFill>
                        </a:rPr>
                        <a:t>목</a:t>
                      </a:r>
                      <a:endParaRPr b="1" i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chemeClr val="dk1"/>
                          </a:solidFill>
                        </a:rPr>
                        <a:t>22</a:t>
                      </a:r>
                      <a:endParaRPr b="1" i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자바교육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매주 수요일 자바 교육 …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38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chemeClr val="dk1"/>
                          </a:solidFill>
                        </a:rPr>
                        <a:t>금</a:t>
                      </a:r>
                      <a:endParaRPr b="1" i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chemeClr val="dk1"/>
                          </a:solidFill>
                        </a:rPr>
                        <a:t>23</a:t>
                      </a:r>
                      <a:endParaRPr b="1" i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38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rgbClr val="0000FF"/>
                          </a:solidFill>
                        </a:rPr>
                        <a:t>토</a:t>
                      </a:r>
                      <a:endParaRPr b="1" i="1"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rgbClr val="0000FF"/>
                          </a:solidFill>
                        </a:rPr>
                        <a:t>24</a:t>
                      </a:r>
                      <a:endParaRPr b="1" i="1"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38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rgbClr val="FF0000"/>
                          </a:solidFill>
                        </a:rPr>
                        <a:t>일</a:t>
                      </a:r>
                      <a:endParaRPr b="1" i="1"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rgbClr val="FF0000"/>
                          </a:solidFill>
                        </a:rPr>
                        <a:t>25 </a:t>
                      </a:r>
                      <a:endParaRPr b="1" i="1" sz="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ko" sz="800">
                          <a:solidFill>
                            <a:srgbClr val="FF0000"/>
                          </a:solidFill>
                        </a:rPr>
                        <a:t>크리스마스</a:t>
                      </a:r>
                      <a:endParaRPr b="1" i="1"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pSp>
        <p:nvGrpSpPr>
          <p:cNvPr id="166" name="Google Shape;166;p15"/>
          <p:cNvGrpSpPr/>
          <p:nvPr/>
        </p:nvGrpSpPr>
        <p:grpSpPr>
          <a:xfrm>
            <a:off x="6746987" y="1758128"/>
            <a:ext cx="155996" cy="3081930"/>
            <a:chOff x="507999" y="1397000"/>
            <a:chExt cx="144001" cy="2417200"/>
          </a:xfrm>
        </p:grpSpPr>
        <p:grpSp>
          <p:nvGrpSpPr>
            <p:cNvPr id="167" name="Google Shape;167;p15"/>
            <p:cNvGrpSpPr/>
            <p:nvPr/>
          </p:nvGrpSpPr>
          <p:grpSpPr>
            <a:xfrm>
              <a:off x="508000" y="1397000"/>
              <a:ext cx="144000" cy="144000"/>
              <a:chOff x="508000" y="1397000"/>
              <a:chExt cx="144000" cy="144000"/>
            </a:xfrm>
          </p:grpSpPr>
          <p:sp>
            <p:nvSpPr>
              <p:cNvPr id="168" name="Google Shape;168;p15"/>
              <p:cNvSpPr/>
              <p:nvPr/>
            </p:nvSpPr>
            <p:spPr>
              <a:xfrm>
                <a:off x="508000" y="1397000"/>
                <a:ext cx="144000" cy="1440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3333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553008" y="1442008"/>
                <a:ext cx="54000" cy="54000"/>
              </a:xfrm>
              <a:prstGeom prst="flowChartExtract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70" name="Google Shape;170;p15"/>
            <p:cNvSpPr/>
            <p:nvPr/>
          </p:nvSpPr>
          <p:spPr>
            <a:xfrm>
              <a:off x="507999" y="1539523"/>
              <a:ext cx="144000" cy="216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527548" y="2048243"/>
              <a:ext cx="105000" cy="1428300"/>
            </a:xfrm>
            <a:prstGeom prst="roundRect">
              <a:avLst>
                <a:gd fmla="val 26679" name="adj"/>
              </a:avLst>
            </a:prstGeom>
            <a:solidFill>
              <a:srgbClr val="D8D8D8"/>
            </a:solidFill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72" name="Google Shape;172;p15"/>
            <p:cNvGrpSpPr/>
            <p:nvPr/>
          </p:nvGrpSpPr>
          <p:grpSpPr>
            <a:xfrm>
              <a:off x="508000" y="3670200"/>
              <a:ext cx="144000" cy="144000"/>
              <a:chOff x="508000" y="3670200"/>
              <a:chExt cx="144000" cy="144000"/>
            </a:xfrm>
          </p:grpSpPr>
          <p:sp>
            <p:nvSpPr>
              <p:cNvPr id="173" name="Google Shape;173;p15"/>
              <p:cNvSpPr/>
              <p:nvPr/>
            </p:nvSpPr>
            <p:spPr>
              <a:xfrm>
                <a:off x="508000" y="3670200"/>
                <a:ext cx="144000" cy="1440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3333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 rot="10800000">
                <a:off x="553009" y="3715208"/>
                <a:ext cx="54000" cy="54000"/>
              </a:xfrm>
              <a:prstGeom prst="flowChartExtract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