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6"/>
  </p:notesMasterIdLst>
  <p:handoutMasterIdLst>
    <p:handoutMasterId r:id="rId47"/>
  </p:handoutMasterIdLst>
  <p:sldIdLst>
    <p:sldId id="320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33" r:id="rId4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-10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80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891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4494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678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346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2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05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8402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776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24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821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45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3898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775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10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4621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638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5107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8006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969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3732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023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240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644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73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632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40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17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51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5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Programming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13" name="Picture 2">
            <a:hlinkClick r:id="rId4" tooltip="C# Fundamentals course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8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EF,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</a:t>
              </a:r>
              <a:b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API, </a:t>
              </a:r>
              <a:r>
                <a:rPr lang="en-US" sz="1800" b="1" i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SignalR</a:t>
              </a:r>
              <a:endParaRPr lang="en-US" sz="1800" b="1" i="1" noProof="1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 / 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XAML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noProof="1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WinJS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/</a:t>
              </a:r>
              <a:b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Win8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PHP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oundRect">
            <a:avLst>
              <a:gd name="adj" fmla="val 1200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oundRect">
            <a:avLst>
              <a:gd name="adj" fmla="val 1381"/>
            </a:avLst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7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9622" y="3347854"/>
            <a:ext cx="4419600" cy="1488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622" y="5024254"/>
            <a:ext cx="4419600" cy="995546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br>
              <a:rPr lang="en-US" dirty="0" smtClean="0"/>
            </a:br>
            <a:r>
              <a:rPr lang="en-US" dirty="0" smtClean="0"/>
              <a:t>Without 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0624" y="2810091"/>
            <a:ext cx="2716976" cy="3166538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702222"/>
            <a:ext cx="4267201" cy="2193377"/>
          </a:xfrm>
          <a:prstGeom prst="rect">
            <a:avLst/>
          </a:prstGeom>
          <a:noFill/>
          <a:ln>
            <a:noFill/>
          </a:ln>
          <a:effectLst/>
          <a:scene3d>
            <a:camera prst="perspective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endParaRPr lang="en-US" dirty="0" smtClean="0"/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4607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oundRect">
            <a:avLst>
              <a:gd name="adj" fmla="val 16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990600"/>
            <a:ext cx="5791200" cy="160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631279"/>
            <a:ext cx="57912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052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69183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566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9078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 (obsolete)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search: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90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1154601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924800" cy="1807652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400" dirty="0"/>
              <a:t>: creating a sequence of instructions to enable the computer to do something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38600"/>
            <a:ext cx="2895600" cy="2514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503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 smtClean="0"/>
              <a:t>Microsoft </a:t>
            </a:r>
            <a:r>
              <a:rPr lang="en-US" sz="2600" dirty="0"/>
              <a:t>Visual </a:t>
            </a:r>
            <a:r>
              <a:rPr lang="en-US" sz="2600" dirty="0" smtClean="0"/>
              <a:t>Studio (or Visual Studio Express)</a:t>
            </a:r>
            <a:endParaRPr lang="en-US" sz="26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 smtClean="0"/>
              <a:t>Create </a:t>
            </a:r>
            <a:r>
              <a:rPr lang="en-US" sz="2800" dirty="0"/>
              <a:t>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number 12345 raised to the power of 2.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</a:t>
            </a:r>
            <a:r>
              <a:rPr lang="en-US" sz="2800" dirty="0" smtClean="0"/>
              <a:t>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 smtClean="0"/>
              <a:t>Provide </a:t>
            </a:r>
            <a:r>
              <a:rPr lang="en-US" sz="2800" dirty="0"/>
              <a:t>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Fundamentals of C# Programming</a:t>
            </a:r>
            <a:br>
              <a:rPr lang="en-US" dirty="0" smtClean="0"/>
            </a:br>
            <a:r>
              <a:rPr lang="en-US" dirty="0" smtClean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</p:spTree>
    <p:extLst>
      <p:ext uri="{BB962C8B-B14F-4D97-AF65-F5344CB8AC3E}">
        <p14:creationId xmlns:p14="http://schemas.microsoft.com/office/powerpoint/2010/main" val="2339901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5482</TotalTime>
  <Words>2202</Words>
  <Application>Microsoft Office PowerPoint</Application>
  <PresentationFormat>On-screen Show (4:3)</PresentationFormat>
  <Paragraphs>399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Telerik-Academy-2012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Ivaylo Kenov</cp:lastModifiedBy>
  <cp:revision>574</cp:revision>
  <dcterms:created xsi:type="dcterms:W3CDTF">2007-12-08T16:03:35Z</dcterms:created>
  <dcterms:modified xsi:type="dcterms:W3CDTF">2013-11-15T09:14:47Z</dcterms:modified>
  <cp:category>C# Programming Course</cp:category>
</cp:coreProperties>
</file>