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4"/>
  </p:notesMasterIdLst>
  <p:handoutMasterIdLst>
    <p:handoutMasterId r:id="rId55"/>
  </p:handoutMasterIdLst>
  <p:sldIdLst>
    <p:sldId id="320" r:id="rId2"/>
    <p:sldId id="321" r:id="rId3"/>
    <p:sldId id="323" r:id="rId4"/>
    <p:sldId id="324" r:id="rId5"/>
    <p:sldId id="325" r:id="rId6"/>
    <p:sldId id="365" r:id="rId7"/>
    <p:sldId id="327" r:id="rId8"/>
    <p:sldId id="366" r:id="rId9"/>
    <p:sldId id="367" r:id="rId10"/>
    <p:sldId id="330" r:id="rId11"/>
    <p:sldId id="331" r:id="rId12"/>
    <p:sldId id="332" r:id="rId13"/>
    <p:sldId id="373" r:id="rId14"/>
    <p:sldId id="374" r:id="rId15"/>
    <p:sldId id="333" r:id="rId16"/>
    <p:sldId id="334" r:id="rId17"/>
    <p:sldId id="335" r:id="rId18"/>
    <p:sldId id="336" r:id="rId19"/>
    <p:sldId id="337" r:id="rId20"/>
    <p:sldId id="338" r:id="rId21"/>
    <p:sldId id="368" r:id="rId22"/>
    <p:sldId id="340" r:id="rId23"/>
    <p:sldId id="376" r:id="rId24"/>
    <p:sldId id="377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71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78" r:id="rId48"/>
    <p:sldId id="369" r:id="rId49"/>
    <p:sldId id="362" r:id="rId50"/>
    <p:sldId id="363" r:id="rId51"/>
    <p:sldId id="364" r:id="rId52"/>
    <p:sldId id="370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0" d="100"/>
          <a:sy n="70" d="100"/>
        </p:scale>
        <p:origin x="-2082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D652B-CA53-4802-8036-02EED862822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C#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Arithmetic Operators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/ 3);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98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smtClean="0"/>
              <a:t>Overflow Examples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466195"/>
            <a:ext cx="7416800" cy="47364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will cause OverflowException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bigNum * 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0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27136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28198"/>
              </p:ext>
            </p:extLst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3187" y="1524000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371600" y="24216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501092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Bitwise </a:t>
            </a:r>
            <a:r>
              <a:rPr lang="en-US" sz="3800" dirty="0" smtClean="0"/>
              <a:t>Operators – Tips &amp; Tricks</a:t>
            </a:r>
            <a:endParaRPr lang="en-US" sz="3800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in a number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1676400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nAndMask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nAndMask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p;  // 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  //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4648200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 // 11111111 11011111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3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7603242" y="3593218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2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– </a:t>
            </a:r>
            <a:br>
              <a:rPr lang="en-US" dirty="0" smtClean="0"/>
            </a:br>
            <a:r>
              <a:rPr lang="en-US" dirty="0" smtClean="0"/>
              <a:t>Tips &amp; Tricks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202944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00010000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51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955421"/>
            <a:ext cx="755967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Convert.ToString(result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2).PadLeft(32, '0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00000000000000000000000000110011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900" y="254875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right </a:t>
            </a:r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7" y="4188222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44" y="5336818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4038600"/>
            <a:ext cx="4038600" cy="527804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6858" y="5796796"/>
            <a:ext cx="4031342" cy="527804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44705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6764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9900" y="3886200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990601" y="5336818"/>
            <a:ext cx="7086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990601" y="5336818"/>
            <a:ext cx="7162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</a:t>
            </a:r>
            <a:r>
              <a:rPr lang="en-US" dirty="0"/>
              <a:t>Explicit 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438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441348">
            <a:off x="3143270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667000" y="2438400"/>
            <a:ext cx="3200400" cy="1379101"/>
          </a:xfrm>
          <a:prstGeom prst="wedgeRoundRectCallout">
            <a:avLst>
              <a:gd name="adj1" fmla="val -56656"/>
              <a:gd name="adj2" fmla="val 788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400800" y="1828800"/>
            <a:ext cx="2209800" cy="1804749"/>
          </a:xfrm>
          <a:prstGeom prst="wedgeRoundRectCallout">
            <a:avLst>
              <a:gd name="adj1" fmla="val -95304"/>
              <a:gd name="adj2" fmla="val 967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4114800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 smtClean="0"/>
              <a:t>discussed the </a:t>
            </a:r>
            <a:r>
              <a:rPr lang="en-US" dirty="0"/>
              <a:t>operators in C#: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Arithmetic</a:t>
            </a:r>
            <a:r>
              <a:rPr lang="en-US" dirty="0"/>
              <a:t>, logical, bitwise, comparison, assignment and </a:t>
            </a:r>
            <a:r>
              <a:rPr lang="en-US" dirty="0" smtClean="0"/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</a:t>
            </a:r>
            <a:r>
              <a:rPr lang="en-US" dirty="0"/>
              <a:t>Twiddling Hacks 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49807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81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20571"/>
              </p:ext>
            </p:extLst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06154"/>
              </p:ext>
            </p:extLst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5802</TotalTime>
  <Words>3148</Words>
  <Application>Microsoft Office PowerPoint</Application>
  <PresentationFormat>On-screen Show (4:3)</PresentationFormat>
  <Paragraphs>600</Paragraphs>
  <Slides>52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Telerik-PowerPoint-Theme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Resources</vt:lpstr>
      <vt:lpstr>Operators and Expressions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Ivaylo Kenov</cp:lastModifiedBy>
  <cp:revision>363</cp:revision>
  <dcterms:created xsi:type="dcterms:W3CDTF">2007-12-08T16:03:35Z</dcterms:created>
  <dcterms:modified xsi:type="dcterms:W3CDTF">2013-11-15T09:15:14Z</dcterms:modified>
</cp:coreProperties>
</file>