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11-Dec-13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11-Dec-13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08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Processing Sequences of Elements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6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1281</TotalTime>
  <Words>2321</Words>
  <Application>Microsoft Office PowerPoint</Application>
  <PresentationFormat>On-screen Show (4:3)</PresentationFormat>
  <Paragraphs>422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PowerPoint Presentation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Doncho Minkov</cp:lastModifiedBy>
  <cp:revision>315</cp:revision>
  <dcterms:created xsi:type="dcterms:W3CDTF">2007-12-08T16:03:35Z</dcterms:created>
  <dcterms:modified xsi:type="dcterms:W3CDTF">2013-12-11T09:38:14Z</dcterms:modified>
  <cp:category>software engineering</cp:category>
</cp:coreProperties>
</file>