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92" r:id="rId51"/>
    <p:sldId id="391" r:id="rId52"/>
    <p:sldId id="397" r:id="rId53"/>
    <p:sldId id="398" r:id="rId54"/>
    <p:sldId id="399" r:id="rId55"/>
    <p:sldId id="393" r:id="rId56"/>
    <p:sldId id="334" r:id="rId57"/>
    <p:sldId id="389" r:id="rId58"/>
    <p:sldId id="390" r:id="rId59"/>
    <p:sldId id="396" r:id="rId6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5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405E9-BF2E-43EC-964E-75BDDC3D3AAA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8674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A1A7B-AE67-4029-AE0D-7A828CE09840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703263"/>
            <a:ext cx="4632325" cy="3473450"/>
          </a:xfrm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possible outcomes of the transaction: It completes successfully (as agreed by unanimous vote of all its participants) or it fails and rolls back to the state before the transaction started</a:t>
            </a:r>
          </a:p>
          <a:p>
            <a:r>
              <a:rPr lang="en-US"/>
              <a:t>Durable: if the transaction didn’t occur, this state would persist</a:t>
            </a:r>
          </a:p>
          <a:p>
            <a:r>
              <a:rPr lang="en-US"/>
              <a:t>Analogy: A contract negotiation either results in a successful signed contract, or it fails. There is no intermediate. Similarly, once it is signed, it exists as a whole, it cannot be broken into pieces. It is also durable, lasting as long as specified within the contract.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03703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jpe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QL#Standardiza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db-engines.com/en/r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gif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2224042"/>
            <a:ext cx="5791200" cy="9001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317080"/>
            <a:ext cx="5791200" cy="569120"/>
          </a:xfrm>
        </p:spPr>
        <p:txBody>
          <a:bodyPr/>
          <a:lstStyle/>
          <a:p>
            <a:r>
              <a:rPr lang="en-US" dirty="0" smtClean="0"/>
              <a:t>DBMS Fundamental </a:t>
            </a:r>
            <a:r>
              <a:rPr lang="en-US" dirty="0"/>
              <a:t>Concepts</a:t>
            </a:r>
            <a:endParaRPr lang="bg-BG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8083" y="352197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http://www.saheltech.com/photos/database2.jpg"/>
          <p:cNvPicPr>
            <a:picLocks noChangeAspect="1" noChangeArrowheads="1"/>
          </p:cNvPicPr>
          <p:nvPr/>
        </p:nvPicPr>
        <p:blipFill>
          <a:blip r:embed="rId4" cstate="screen">
            <a:lum bright="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545" y="4572000"/>
            <a:ext cx="2716531" cy="1752600"/>
          </a:xfrm>
          <a:prstGeom prst="roundRect">
            <a:avLst>
              <a:gd name="adj" fmla="val 47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1" name="Picture 8" descr="http://www.quest-software.co.uk/database-management/images/icon-knowledge.gif"/>
          <p:cNvPicPr>
            <a:picLocks noChangeAspect="1" noChangeArrowheads="1"/>
          </p:cNvPicPr>
          <p:nvPr/>
        </p:nvPicPr>
        <p:blipFill rotWithShape="1">
          <a:blip r:embed="rId5" cstate="screen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3"/>
          <a:stretch/>
        </p:blipFill>
        <p:spPr bwMode="auto">
          <a:xfrm rot="262563">
            <a:off x="4289385" y="4570553"/>
            <a:ext cx="1277925" cy="1707782"/>
          </a:xfrm>
          <a:prstGeom prst="roundRect">
            <a:avLst/>
          </a:prstGeom>
          <a:noFill/>
        </p:spPr>
      </p:pic>
      <p:pic>
        <p:nvPicPr>
          <p:cNvPr id="1026" name="Picture 2" descr="database, storag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4" y="2147843"/>
            <a:ext cx="1715156" cy="17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ument, excel, spreadsheet, tabl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52" y="459470"/>
            <a:ext cx="1420060" cy="142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ument, file, sql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080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9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Databases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Schema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a table </a:t>
            </a:r>
            <a:r>
              <a:rPr lang="en-US" dirty="0"/>
              <a:t>is an ordered sequence </a:t>
            </a:r>
            <a:r>
              <a:rPr lang="en-US" dirty="0" smtClean="0"/>
              <a:t>of column specifications </a:t>
            </a:r>
            <a:r>
              <a:rPr lang="bg-BG" dirty="0" smtClean="0"/>
              <a:t>(</a:t>
            </a:r>
            <a:r>
              <a:rPr lang="en-US" dirty="0"/>
              <a:t>name and type</a:t>
            </a:r>
            <a:r>
              <a:rPr lang="bg-BG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</a:t>
            </a:r>
            <a:r>
              <a:rPr lang="en-US" dirty="0"/>
              <a:t> table has </a:t>
            </a:r>
            <a:r>
              <a:rPr lang="en-US" dirty="0" smtClean="0"/>
              <a:t>the following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</a:t>
            </a:r>
            <a:r>
              <a:rPr lang="bg-BG" dirty="0" smtClean="0"/>
              <a:t>:</a:t>
            </a:r>
            <a:endParaRPr lang="bg-BG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1476375" y="3635276"/>
            <a:ext cx="6119813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(</a:t>
            </a:r>
            <a:endParaRPr lang="bg-BG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Employer: string</a:t>
            </a:r>
            <a:endParaRPr lang="bg-BG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338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lnSpc>
                <a:spcPts val="4000"/>
              </a:lnSpc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Primary Key</a:t>
            </a:r>
            <a:endParaRPr lang="bg-BG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8686800" cy="560705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 key </a:t>
            </a:r>
            <a:r>
              <a:rPr lang="en-US" sz="3000" dirty="0"/>
              <a:t>is a column of the </a:t>
            </a:r>
            <a:r>
              <a:rPr lang="en-US" sz="3000" dirty="0" smtClean="0"/>
              <a:t>table</a:t>
            </a:r>
            <a:r>
              <a:rPr lang="bg-BG" sz="3000" dirty="0" smtClean="0"/>
              <a:t> </a:t>
            </a:r>
            <a:r>
              <a:rPr lang="en-US" sz="3000" dirty="0" smtClean="0"/>
              <a:t>that uniquely identifies its rows (usually its is a number)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Two records</a:t>
            </a:r>
            <a:r>
              <a:rPr lang="bg-BG" sz="3000" dirty="0"/>
              <a:t> (</a:t>
            </a:r>
            <a:r>
              <a:rPr lang="en-US" sz="3000" dirty="0"/>
              <a:t>rows</a:t>
            </a:r>
            <a:r>
              <a:rPr lang="bg-BG" sz="3000" dirty="0"/>
              <a:t>) </a:t>
            </a:r>
            <a:r>
              <a:rPr lang="en-US" sz="3000" dirty="0"/>
              <a:t>are different </a:t>
            </a:r>
            <a:r>
              <a:rPr lang="en-US" sz="3000" dirty="0" smtClean="0"/>
              <a:t>if and only if </a:t>
            </a:r>
            <a:r>
              <a:rPr lang="en-US" sz="3000" dirty="0"/>
              <a:t>their primary keys are different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The primary key can be</a:t>
            </a:r>
            <a:r>
              <a:rPr lang="bg-BG" sz="3000" dirty="0"/>
              <a:t> </a:t>
            </a:r>
            <a:r>
              <a:rPr lang="en-US" sz="3000" dirty="0"/>
              <a:t>composed </a:t>
            </a:r>
            <a:r>
              <a:rPr lang="en-US" sz="3000" dirty="0" smtClean="0"/>
              <a:t>by several </a:t>
            </a:r>
            <a:r>
              <a:rPr lang="en-US" sz="3000" dirty="0"/>
              <a:t>columns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composite primary key</a:t>
            </a:r>
            <a:r>
              <a:rPr lang="en-US" sz="3000" dirty="0"/>
              <a:t>)</a:t>
            </a:r>
            <a:endParaRPr lang="bg-BG" sz="3000" dirty="0"/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ph sz="half" idx="2"/>
          </p:nvPr>
        </p:nvGraphicFramePr>
        <p:xfrm>
          <a:off x="1698261" y="2317749"/>
          <a:ext cx="6455139" cy="1873251"/>
        </p:xfrm>
        <a:graphic>
          <a:graphicData uri="http://schemas.openxmlformats.org/drawingml/2006/table">
            <a:tbl>
              <a:tblPr/>
              <a:tblGrid>
                <a:gridCol w="867775"/>
                <a:gridCol w="1940242"/>
                <a:gridCol w="1914842"/>
                <a:gridCol w="1732280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First Name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 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Employer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Svetlin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Nakov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Stephen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Forte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Steve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473119" name="AutoShape 31"/>
          <p:cNvSpPr>
            <a:spLocks noChangeArrowheads="1"/>
          </p:cNvSpPr>
          <p:nvPr/>
        </p:nvSpPr>
        <p:spPr bwMode="auto">
          <a:xfrm>
            <a:off x="381000" y="2557132"/>
            <a:ext cx="1447800" cy="953453"/>
          </a:xfrm>
          <a:prstGeom prst="wedgeRoundRectCallout">
            <a:avLst>
              <a:gd name="adj1" fmla="val 58221"/>
              <a:gd name="adj2" fmla="val 1007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07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Relationships</a:t>
            </a:r>
            <a:r>
              <a:rPr lang="en-US" dirty="0" smtClean="0"/>
              <a:t> between </a:t>
            </a:r>
            <a:r>
              <a:rPr lang="en-US" dirty="0"/>
              <a:t>tables are based on </a:t>
            </a:r>
            <a:r>
              <a:rPr lang="en-US" dirty="0" smtClean="0"/>
              <a:t>interconnections:</a:t>
            </a:r>
            <a:r>
              <a:rPr lang="bg-BG" dirty="0" smtClean="0"/>
              <a:t> </a:t>
            </a:r>
            <a:r>
              <a:rPr lang="en-US" dirty="0"/>
              <a:t>primary key / foreign key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474179" name="Group 67"/>
          <p:cNvGraphicFramePr>
            <a:graphicFrameLocks noGrp="1"/>
          </p:cNvGraphicFramePr>
          <p:nvPr/>
        </p:nvGraphicFramePr>
        <p:xfrm>
          <a:off x="687388" y="3611563"/>
          <a:ext cx="4746625" cy="2702184"/>
        </p:xfrm>
        <a:graphic>
          <a:graphicData uri="http://schemas.openxmlformats.org/drawingml/2006/table">
            <a:tbl>
              <a:tblPr/>
              <a:tblGrid>
                <a:gridCol w="762000"/>
                <a:gridCol w="1779643"/>
                <a:gridCol w="2204982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ountry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Munich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Berlin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414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39144"/>
              </p:ext>
            </p:extLst>
          </p:nvPr>
        </p:nvGraphicFramePr>
        <p:xfrm>
          <a:off x="6208713" y="4139423"/>
          <a:ext cx="2276475" cy="1813560"/>
        </p:xfrm>
        <a:graphic>
          <a:graphicData uri="http://schemas.openxmlformats.org/drawingml/2006/table">
            <a:tbl>
              <a:tblPr/>
              <a:tblGrid>
                <a:gridCol w="723900"/>
                <a:gridCol w="1552575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Germany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2498726" y="316865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6503565" y="3674285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5" name="AutoShape 53"/>
          <p:cNvSpPr>
            <a:spLocks noChangeArrowheads="1"/>
          </p:cNvSpPr>
          <p:nvPr/>
        </p:nvSpPr>
        <p:spPr bwMode="auto">
          <a:xfrm>
            <a:off x="609600" y="2479675"/>
            <a:ext cx="1449387" cy="953453"/>
          </a:xfrm>
          <a:prstGeom prst="wedgeRoundRectCallout">
            <a:avLst>
              <a:gd name="adj1" fmla="val -34316"/>
              <a:gd name="adj2" fmla="val 801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6" name="AutoShape 54"/>
          <p:cNvSpPr>
            <a:spLocks noChangeArrowheads="1"/>
          </p:cNvSpPr>
          <p:nvPr/>
        </p:nvSpPr>
        <p:spPr bwMode="auto">
          <a:xfrm>
            <a:off x="5814054" y="2717800"/>
            <a:ext cx="1428750" cy="953453"/>
          </a:xfrm>
          <a:prstGeom prst="wedgeRoundRectCallout">
            <a:avLst>
              <a:gd name="adj1" fmla="val -8817"/>
              <a:gd name="adj2" fmla="val 1092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7" name="AutoShape 55"/>
          <p:cNvSpPr>
            <a:spLocks noChangeArrowheads="1"/>
          </p:cNvSpPr>
          <p:nvPr/>
        </p:nvSpPr>
        <p:spPr bwMode="auto">
          <a:xfrm>
            <a:off x="4040188" y="2383466"/>
            <a:ext cx="1460500" cy="953453"/>
          </a:xfrm>
          <a:prstGeom prst="wedgeRoundRectCallout">
            <a:avLst>
              <a:gd name="adj1" fmla="val -12060"/>
              <a:gd name="adj2" fmla="val 900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5113338" y="4300538"/>
            <a:ext cx="1331913" cy="49212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>
            <a:off x="5106989" y="4724401"/>
            <a:ext cx="1327150" cy="20478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>
            <a:off x="5106989" y="5181599"/>
            <a:ext cx="1316038" cy="4127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5106988" y="5338762"/>
            <a:ext cx="1317625" cy="30003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5106988" y="5754686"/>
            <a:ext cx="1316039" cy="34131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6529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5" grpId="0" animBg="1"/>
      <p:bldP spid="474166" grpId="0" animBg="1"/>
      <p:bldP spid="4741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(2)</a:t>
            </a:r>
            <a:endParaRPr lang="bg-BG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 key </a:t>
            </a:r>
            <a:r>
              <a:rPr lang="en-US" sz="3000" dirty="0" smtClean="0"/>
              <a:t>is an identifier of </a:t>
            </a:r>
            <a:r>
              <a:rPr lang="en-US" sz="3000" dirty="0"/>
              <a:t>a </a:t>
            </a:r>
            <a:r>
              <a:rPr lang="en-US" sz="3000" dirty="0" smtClean="0"/>
              <a:t>record located in another table</a:t>
            </a:r>
            <a:r>
              <a:rPr lang="bg-BG" sz="3000" dirty="0" smtClean="0"/>
              <a:t> </a:t>
            </a:r>
            <a:r>
              <a:rPr lang="en-US" sz="3000" dirty="0" smtClean="0"/>
              <a:t>(usually its primary </a:t>
            </a:r>
            <a:r>
              <a:rPr lang="en-US" sz="3000" dirty="0"/>
              <a:t>key</a:t>
            </a:r>
            <a:r>
              <a:rPr lang="en-US" sz="3000" dirty="0" smtClean="0"/>
              <a:t>)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By using </a:t>
            </a:r>
            <a:r>
              <a:rPr lang="en-US" sz="3000" dirty="0" smtClean="0"/>
              <a:t>relationships </a:t>
            </a:r>
            <a:r>
              <a:rPr lang="en-US" sz="3000" dirty="0"/>
              <a:t>we avoid repeating </a:t>
            </a:r>
            <a:r>
              <a:rPr lang="en-US" sz="3000" dirty="0" smtClean="0"/>
              <a:t>data in the database</a:t>
            </a:r>
            <a:r>
              <a:rPr lang="bg-BG" sz="3000" dirty="0" smtClean="0"/>
              <a:t> 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In the </a:t>
            </a:r>
            <a:r>
              <a:rPr lang="en-US" sz="2800" dirty="0" smtClean="0"/>
              <a:t>last example </a:t>
            </a:r>
            <a:r>
              <a:rPr lang="en-US" sz="2800" dirty="0"/>
              <a:t>the name of the country is not repeated for </a:t>
            </a:r>
            <a:r>
              <a:rPr lang="en-US" sz="2800" dirty="0" smtClean="0"/>
              <a:t>each town (its number is used instead)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Relationships </a:t>
            </a:r>
            <a:r>
              <a:rPr lang="en-US" sz="3000" dirty="0"/>
              <a:t>have</a:t>
            </a:r>
            <a:r>
              <a:rPr lang="bg-BG" sz="3000" dirty="0"/>
              <a:t> </a:t>
            </a:r>
            <a:r>
              <a:rPr lang="en-US" sz="3000" dirty="0" smtClean="0"/>
              <a:t>multiplicity</a:t>
            </a:r>
            <a:r>
              <a:rPr lang="bg-BG" sz="3000" dirty="0" smtClean="0"/>
              <a:t>: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One-to-many</a:t>
            </a:r>
            <a:r>
              <a:rPr lang="bg-BG" sz="2800" dirty="0" smtClean="0"/>
              <a:t> </a:t>
            </a:r>
            <a:r>
              <a:rPr lang="bg-BG" sz="2800" dirty="0"/>
              <a:t>– </a:t>
            </a:r>
            <a:r>
              <a:rPr lang="en-US" sz="2800" dirty="0" smtClean="0"/>
              <a:t>e.g. country</a:t>
            </a:r>
            <a:r>
              <a:rPr lang="bg-BG" sz="2800" dirty="0" smtClean="0"/>
              <a:t> </a:t>
            </a:r>
            <a:r>
              <a:rPr lang="bg-BG" sz="2800" dirty="0"/>
              <a:t>/ </a:t>
            </a:r>
            <a:r>
              <a:rPr lang="en-US" sz="2800" dirty="0"/>
              <a:t>towns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Many-to-many</a:t>
            </a:r>
            <a:r>
              <a:rPr lang="bg-BG" sz="2800" dirty="0" smtClean="0"/>
              <a:t> </a:t>
            </a:r>
            <a:r>
              <a:rPr lang="bg-BG" sz="2800" dirty="0"/>
              <a:t>– </a:t>
            </a:r>
            <a:r>
              <a:rPr lang="en-US" sz="2800" dirty="0" smtClean="0"/>
              <a:t>e.g. student</a:t>
            </a:r>
            <a:r>
              <a:rPr lang="bg-BG" sz="2800" dirty="0" smtClean="0"/>
              <a:t> </a:t>
            </a:r>
            <a:r>
              <a:rPr lang="bg-BG" sz="2800" dirty="0"/>
              <a:t>/ </a:t>
            </a:r>
            <a:r>
              <a:rPr lang="en-US" sz="2800" dirty="0"/>
              <a:t>course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One-to-one – e.g. example</a:t>
            </a:r>
            <a:r>
              <a:rPr lang="bg-BG" sz="2800" dirty="0" smtClean="0"/>
              <a:t> </a:t>
            </a:r>
            <a:r>
              <a:rPr lang="en-US" sz="2800" dirty="0"/>
              <a:t>human</a:t>
            </a:r>
            <a:r>
              <a:rPr lang="bg-BG" sz="2800" dirty="0"/>
              <a:t> / </a:t>
            </a:r>
            <a:r>
              <a:rPr lang="en-US" sz="2800" dirty="0"/>
              <a:t>student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435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Relationship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one-to-many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en-US" dirty="0"/>
              <a:t>or </a:t>
            </a:r>
            <a:r>
              <a:rPr lang="en-US" dirty="0" smtClean="0"/>
              <a:t>many-to-one)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</a:t>
            </a:r>
            <a:r>
              <a:rPr lang="bg-BG" dirty="0" smtClean="0"/>
              <a:t> </a:t>
            </a:r>
            <a:r>
              <a:rPr lang="en-US" dirty="0" smtClean="0"/>
              <a:t>single record </a:t>
            </a:r>
            <a:r>
              <a:rPr lang="en-US" dirty="0"/>
              <a:t>in the first table has </a:t>
            </a:r>
            <a:r>
              <a:rPr lang="en-US" dirty="0" smtClean="0"/>
              <a:t>many corresponding </a:t>
            </a:r>
            <a:r>
              <a:rPr lang="en-US" dirty="0"/>
              <a:t>records in the second </a:t>
            </a:r>
            <a:r>
              <a:rPr lang="en-US" dirty="0" smtClean="0"/>
              <a:t>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</a:t>
            </a:r>
            <a:r>
              <a:rPr lang="en-US" dirty="0"/>
              <a:t>very often</a:t>
            </a:r>
            <a:endParaRPr lang="bg-BG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476223" name="Group 63"/>
          <p:cNvGraphicFramePr>
            <a:graphicFrameLocks noGrp="1"/>
          </p:cNvGraphicFramePr>
          <p:nvPr/>
        </p:nvGraphicFramePr>
        <p:xfrm>
          <a:off x="762000" y="3709416"/>
          <a:ext cx="4321175" cy="2691384"/>
        </p:xfrm>
        <a:graphic>
          <a:graphicData uri="http://schemas.openxmlformats.org/drawingml/2006/table">
            <a:tbl>
              <a:tblPr/>
              <a:tblGrid>
                <a:gridCol w="649287"/>
                <a:gridCol w="1557338"/>
                <a:gridCol w="21145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ountry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Munich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Berlin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619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48377"/>
              </p:ext>
            </p:extLst>
          </p:nvPr>
        </p:nvGraphicFramePr>
        <p:xfrm>
          <a:off x="5956300" y="4236466"/>
          <a:ext cx="2444750" cy="1813560"/>
        </p:xfrm>
        <a:graphic>
          <a:graphicData uri="http://schemas.openxmlformats.org/drawingml/2006/table">
            <a:tbl>
              <a:tblPr/>
              <a:tblGrid>
                <a:gridCol w="723900"/>
                <a:gridCol w="172085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Germany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6211" name="Text Box 51"/>
          <p:cNvSpPr txBox="1">
            <a:spLocks noChangeArrowheads="1"/>
          </p:cNvSpPr>
          <p:nvPr/>
        </p:nvSpPr>
        <p:spPr bwMode="auto">
          <a:xfrm>
            <a:off x="2407443" y="32385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212" name="Text Box 52"/>
          <p:cNvSpPr txBox="1">
            <a:spLocks noChangeArrowheads="1"/>
          </p:cNvSpPr>
          <p:nvPr/>
        </p:nvSpPr>
        <p:spPr bwMode="auto">
          <a:xfrm>
            <a:off x="6325169" y="3759200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6213" name="Line 53"/>
          <p:cNvSpPr>
            <a:spLocks noChangeShapeType="1"/>
          </p:cNvSpPr>
          <p:nvPr/>
        </p:nvSpPr>
        <p:spPr bwMode="auto">
          <a:xfrm>
            <a:off x="4878387" y="4433316"/>
            <a:ext cx="1331912" cy="49212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4" name="Line 54"/>
          <p:cNvSpPr>
            <a:spLocks noChangeShapeType="1"/>
          </p:cNvSpPr>
          <p:nvPr/>
        </p:nvSpPr>
        <p:spPr bwMode="auto">
          <a:xfrm>
            <a:off x="4875212" y="4873054"/>
            <a:ext cx="1323975" cy="18891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5" name="Line 55"/>
          <p:cNvSpPr>
            <a:spLocks noChangeShapeType="1"/>
          </p:cNvSpPr>
          <p:nvPr/>
        </p:nvSpPr>
        <p:spPr bwMode="auto">
          <a:xfrm>
            <a:off x="4876799" y="5293741"/>
            <a:ext cx="1311275" cy="6191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6" name="Line 56"/>
          <p:cNvSpPr>
            <a:spLocks noChangeShapeType="1"/>
          </p:cNvSpPr>
          <p:nvPr/>
        </p:nvSpPr>
        <p:spPr bwMode="auto">
          <a:xfrm flipV="1">
            <a:off x="4865687" y="5471541"/>
            <a:ext cx="1323975" cy="25558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6217" name="Line 57"/>
          <p:cNvSpPr>
            <a:spLocks noChangeShapeType="1"/>
          </p:cNvSpPr>
          <p:nvPr/>
        </p:nvSpPr>
        <p:spPr bwMode="auto">
          <a:xfrm flipV="1">
            <a:off x="4867274" y="5828729"/>
            <a:ext cx="1349375" cy="33178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20023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(2)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Relationship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many-to-many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Records </a:t>
            </a:r>
            <a:r>
              <a:rPr lang="en-US" dirty="0"/>
              <a:t>in the first table</a:t>
            </a:r>
            <a:r>
              <a:rPr lang="bg-BG" dirty="0"/>
              <a:t> </a:t>
            </a:r>
            <a:r>
              <a:rPr lang="en-US" dirty="0" smtClean="0"/>
              <a:t>have </a:t>
            </a:r>
            <a:r>
              <a:rPr lang="en-US" dirty="0"/>
              <a:t>many </a:t>
            </a:r>
            <a:r>
              <a:rPr lang="en-US" noProof="1" smtClean="0"/>
              <a:t>correspon-ding</a:t>
            </a:r>
            <a:r>
              <a:rPr lang="en-US" dirty="0" smtClean="0"/>
              <a:t> </a:t>
            </a:r>
            <a:r>
              <a:rPr lang="en-US" dirty="0"/>
              <a:t>records in the second one</a:t>
            </a:r>
            <a:r>
              <a:rPr lang="bg-BG" dirty="0"/>
              <a:t> </a:t>
            </a:r>
            <a:r>
              <a:rPr lang="en-US" dirty="0"/>
              <a:t>and vice versa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Implemented through </a:t>
            </a:r>
            <a:r>
              <a:rPr lang="en-US" dirty="0" smtClean="0"/>
              <a:t>additional table</a:t>
            </a:r>
            <a:endParaRPr lang="bg-BG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4771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10505"/>
              </p:ext>
            </p:extLst>
          </p:nvPr>
        </p:nvGraphicFramePr>
        <p:xfrm>
          <a:off x="533400" y="3937444"/>
          <a:ext cx="1905000" cy="2238248"/>
        </p:xfrm>
        <a:graphic>
          <a:graphicData uri="http://schemas.openxmlformats.org/drawingml/2006/table">
            <a:tbl>
              <a:tblPr/>
              <a:tblGrid>
                <a:gridCol w="654326"/>
                <a:gridCol w="1250674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Pesho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Gosho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Penka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7270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82995"/>
              </p:ext>
            </p:extLst>
          </p:nvPr>
        </p:nvGraphicFramePr>
        <p:xfrm>
          <a:off x="6807200" y="4205732"/>
          <a:ext cx="1858962" cy="1784604"/>
        </p:xfrm>
        <a:graphic>
          <a:graphicData uri="http://schemas.openxmlformats.org/drawingml/2006/table">
            <a:tbl>
              <a:tblPr/>
              <a:tblGrid>
                <a:gridCol w="678389"/>
                <a:gridCol w="1180573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Java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PHP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7225" name="Text Box 41"/>
          <p:cNvSpPr txBox="1">
            <a:spLocks noChangeArrowheads="1"/>
          </p:cNvSpPr>
          <p:nvPr/>
        </p:nvSpPr>
        <p:spPr bwMode="auto">
          <a:xfrm>
            <a:off x="665788" y="3452000"/>
            <a:ext cx="154401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7073706" y="3723462"/>
            <a:ext cx="137409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7267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36915"/>
              </p:ext>
            </p:extLst>
          </p:nvPr>
        </p:nvGraphicFramePr>
        <p:xfrm>
          <a:off x="3040062" y="3926332"/>
          <a:ext cx="3311525" cy="2372868"/>
        </p:xfrm>
        <a:graphic>
          <a:graphicData uri="http://schemas.openxmlformats.org/drawingml/2006/table">
            <a:tbl>
              <a:tblPr/>
              <a:tblGrid>
                <a:gridCol w="1728788"/>
                <a:gridCol w="1582737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tudent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ourse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7250" name="Text Box 66"/>
          <p:cNvSpPr txBox="1">
            <a:spLocks noChangeArrowheads="1"/>
          </p:cNvSpPr>
          <p:nvPr/>
        </p:nvSpPr>
        <p:spPr bwMode="auto">
          <a:xfrm>
            <a:off x="3358436" y="3415487"/>
            <a:ext cx="2733442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StudentsCourses</a:t>
            </a:r>
            <a:endParaRPr kumimoji="0" lang="en-US" sz="2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>
            <a:off x="2159000" y="4524819"/>
            <a:ext cx="1041400" cy="9336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2174875" y="4730895"/>
            <a:ext cx="1025525" cy="25112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3" name="Line 69"/>
          <p:cNvSpPr>
            <a:spLocks noChangeShapeType="1"/>
          </p:cNvSpPr>
          <p:nvPr/>
        </p:nvSpPr>
        <p:spPr bwMode="auto">
          <a:xfrm flipH="1">
            <a:off x="2136773" y="5363019"/>
            <a:ext cx="1063626" cy="74314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2160586" y="5564333"/>
            <a:ext cx="1039813" cy="17968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2174874" y="5929459"/>
            <a:ext cx="1025525" cy="11936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6" name="Line 72"/>
          <p:cNvSpPr>
            <a:spLocks noChangeShapeType="1"/>
          </p:cNvSpPr>
          <p:nvPr/>
        </p:nvSpPr>
        <p:spPr bwMode="auto">
          <a:xfrm>
            <a:off x="6096000" y="4601019"/>
            <a:ext cx="884236" cy="33149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6096000" y="4982018"/>
            <a:ext cx="925512" cy="22671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 flipV="1">
            <a:off x="6095999" y="5316684"/>
            <a:ext cx="917575" cy="4633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>
            <a:off x="6096000" y="5744019"/>
            <a:ext cx="912812" cy="446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6095999" y="5397645"/>
            <a:ext cx="904875" cy="7273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759532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255" name="Group 47"/>
          <p:cNvGraphicFramePr>
            <a:graphicFrameLocks noGrp="1"/>
          </p:cNvGraphicFramePr>
          <p:nvPr/>
        </p:nvGraphicFramePr>
        <p:xfrm>
          <a:off x="6338888" y="3681413"/>
          <a:ext cx="2120900" cy="921512"/>
        </p:xfrm>
        <a:graphic>
          <a:graphicData uri="http://schemas.openxmlformats.org/drawingml/2006/table">
            <a:tbl>
              <a:tblPr/>
              <a:tblGrid>
                <a:gridCol w="768350"/>
                <a:gridCol w="13525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Title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Ph.D.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Relationships' Multiplicity (3)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Relationship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one-to-one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single</a:t>
            </a:r>
            <a:r>
              <a:rPr lang="bg-BG" sz="2800" dirty="0" smtClean="0"/>
              <a:t> </a:t>
            </a:r>
            <a:r>
              <a:rPr lang="en-US" sz="2800" dirty="0"/>
              <a:t>record in a table corresponds to </a:t>
            </a:r>
            <a:r>
              <a:rPr lang="en-US" sz="2800" dirty="0" smtClean="0"/>
              <a:t>a single</a:t>
            </a:r>
            <a:r>
              <a:rPr lang="bg-BG" sz="2800" dirty="0" smtClean="0"/>
              <a:t> </a:t>
            </a:r>
            <a:r>
              <a:rPr lang="en-US" sz="2800" dirty="0"/>
              <a:t>record in the other table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Used to model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sz="2800" dirty="0" smtClean="0"/>
              <a:t> between tables</a:t>
            </a:r>
            <a:endParaRPr lang="bg-BG" sz="280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478212" name="Group 4"/>
          <p:cNvGraphicFramePr>
            <a:graphicFrameLocks noGrp="1"/>
          </p:cNvGraphicFramePr>
          <p:nvPr/>
        </p:nvGraphicFramePr>
        <p:xfrm>
          <a:off x="838199" y="4729791"/>
          <a:ext cx="3370264" cy="1760538"/>
        </p:xfrm>
        <a:graphic>
          <a:graphicData uri="http://schemas.openxmlformats.org/drawingml/2006/table">
            <a:tbl>
              <a:tblPr/>
              <a:tblGrid>
                <a:gridCol w="552557"/>
                <a:gridCol w="1840746"/>
                <a:gridCol w="976961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bg-BG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Age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Ivan Daddy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Goiko Dude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108000" marR="108000" marT="0" marB="0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Grand Mara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08000" marR="108000" marT="0" marB="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234" name="Text Box 26"/>
          <p:cNvSpPr txBox="1">
            <a:spLocks noChangeArrowheads="1"/>
          </p:cNvSpPr>
          <p:nvPr/>
        </p:nvSpPr>
        <p:spPr bwMode="auto">
          <a:xfrm>
            <a:off x="1900238" y="4274268"/>
            <a:ext cx="122110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Persons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78235" name="Group 27"/>
          <p:cNvGraphicFramePr>
            <a:graphicFrameLocks noGrp="1"/>
          </p:cNvGraphicFramePr>
          <p:nvPr/>
        </p:nvGraphicFramePr>
        <p:xfrm>
          <a:off x="4783138" y="5138738"/>
          <a:ext cx="3676650" cy="1360424"/>
        </p:xfrm>
        <a:graphic>
          <a:graphicData uri="http://schemas.openxmlformats.org/drawingml/2006/table">
            <a:tbl>
              <a:tblPr/>
              <a:tblGrid>
                <a:gridCol w="815975"/>
                <a:gridCol w="2860675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Specialty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Computer Science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Chemistry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8249" name="Line 41"/>
          <p:cNvSpPr>
            <a:spLocks noChangeShapeType="1"/>
          </p:cNvSpPr>
          <p:nvPr/>
        </p:nvSpPr>
        <p:spPr bwMode="auto">
          <a:xfrm>
            <a:off x="3940804" y="6284913"/>
            <a:ext cx="10810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3940804" y="5853113"/>
            <a:ext cx="1081087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3941134" y="4343400"/>
            <a:ext cx="2612066" cy="106679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2" name="Text Box 44"/>
          <p:cNvSpPr txBox="1">
            <a:spLocks noChangeArrowheads="1"/>
          </p:cNvSpPr>
          <p:nvPr/>
        </p:nvSpPr>
        <p:spPr bwMode="auto">
          <a:xfrm>
            <a:off x="5691667" y="4693609"/>
            <a:ext cx="1394933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Students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8253" name="AutoShape 45"/>
          <p:cNvSpPr>
            <a:spLocks noChangeArrowheads="1"/>
          </p:cNvSpPr>
          <p:nvPr/>
        </p:nvSpPr>
        <p:spPr bwMode="auto">
          <a:xfrm>
            <a:off x="2667000" y="3345299"/>
            <a:ext cx="3276600" cy="953453"/>
          </a:xfrm>
          <a:prstGeom prst="wedgeRoundRectCallout">
            <a:avLst>
              <a:gd name="adj1" fmla="val 19094"/>
              <a:gd name="adj2" fmla="val 1523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&amp; Foreign key in the same time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54" name="AutoShape 46"/>
          <p:cNvSpPr>
            <a:spLocks noChangeArrowheads="1"/>
          </p:cNvSpPr>
          <p:nvPr/>
        </p:nvSpPr>
        <p:spPr bwMode="auto">
          <a:xfrm>
            <a:off x="457200" y="3411213"/>
            <a:ext cx="1439862" cy="953453"/>
          </a:xfrm>
          <a:prstGeom prst="wedgeRoundRectCallout">
            <a:avLst>
              <a:gd name="adj1" fmla="val -9649"/>
              <a:gd name="adj2" fmla="val 95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66" name="AutoShape 58"/>
          <p:cNvSpPr>
            <a:spLocks noChangeArrowheads="1"/>
          </p:cNvSpPr>
          <p:nvPr/>
        </p:nvSpPr>
        <p:spPr bwMode="auto">
          <a:xfrm>
            <a:off x="2667000" y="3337798"/>
            <a:ext cx="3276601" cy="953453"/>
          </a:xfrm>
          <a:prstGeom prst="wedgeRoundRectCallout">
            <a:avLst>
              <a:gd name="adj1" fmla="val 66775"/>
              <a:gd name="adj2" fmla="val 73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&amp; foreign key in the same time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78267" name="Text Box 59"/>
          <p:cNvSpPr txBox="1">
            <a:spLocks noChangeArrowheads="1"/>
          </p:cNvSpPr>
          <p:nvPr/>
        </p:nvSpPr>
        <p:spPr bwMode="auto">
          <a:xfrm>
            <a:off x="6582136" y="3238500"/>
            <a:ext cx="157126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Professors</a:t>
            </a:r>
            <a:endParaRPr kumimoji="0" lang="bg-BG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6715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53" grpId="0" animBg="1"/>
      <p:bldP spid="478254" grpId="0" animBg="1"/>
      <p:bldP spid="4782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34000" cy="914400"/>
          </a:xfrm>
        </p:spPr>
        <p:txBody>
          <a:bodyPr/>
          <a:lstStyle/>
          <a:p>
            <a:r>
              <a:rPr lang="en-US" dirty="0" smtClean="0"/>
              <a:t>Representing Hierarchical Data</a:t>
            </a:r>
            <a:endParaRPr lang="bg-BG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do we represent trees and graphs?</a:t>
            </a:r>
            <a:r>
              <a:rPr lang="bg-BG" dirty="0"/>
              <a:t> 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2133600" y="2133600"/>
            <a:ext cx="4352925" cy="4186238"/>
            <a:chOff x="1287" y="1386"/>
            <a:chExt cx="2742" cy="2637"/>
          </a:xfrm>
        </p:grpSpPr>
        <p:sp>
          <p:nvSpPr>
            <p:cNvPr id="479241" name="Rectangle 9"/>
            <p:cNvSpPr>
              <a:spLocks noChangeArrowheads="1"/>
            </p:cNvSpPr>
            <p:nvPr/>
          </p:nvSpPr>
          <p:spPr bwMode="auto">
            <a:xfrm>
              <a:off x="2113" y="1386"/>
              <a:ext cx="1137" cy="539"/>
            </a:xfrm>
            <a:prstGeom prst="roundRect">
              <a:avLst>
                <a:gd name="adj" fmla="val 7968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Root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44" name="Rectangle 12"/>
            <p:cNvSpPr>
              <a:spLocks noChangeArrowheads="1"/>
            </p:cNvSpPr>
            <p:nvPr/>
          </p:nvSpPr>
          <p:spPr bwMode="auto">
            <a:xfrm>
              <a:off x="1287" y="2526"/>
              <a:ext cx="1293" cy="546"/>
            </a:xfrm>
            <a:prstGeom prst="roundRect">
              <a:avLst>
                <a:gd name="adj" fmla="val 10534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Documents</a:t>
              </a:r>
              <a:endPara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48" name="Freeform 16"/>
            <p:cNvSpPr>
              <a:spLocks/>
            </p:cNvSpPr>
            <p:nvPr/>
          </p:nvSpPr>
          <p:spPr bwMode="auto">
            <a:xfrm>
              <a:off x="1933" y="1927"/>
              <a:ext cx="749" cy="599"/>
            </a:xfrm>
            <a:custGeom>
              <a:avLst/>
              <a:gdLst/>
              <a:ahLst/>
              <a:cxnLst>
                <a:cxn ang="0">
                  <a:pos x="749" y="0"/>
                </a:cxn>
                <a:cxn ang="0">
                  <a:pos x="749" y="300"/>
                </a:cxn>
                <a:cxn ang="0">
                  <a:pos x="0" y="300"/>
                </a:cxn>
                <a:cxn ang="0">
                  <a:pos x="0" y="599"/>
                </a:cxn>
              </a:cxnLst>
              <a:rect l="0" t="0" r="r" b="b"/>
              <a:pathLst>
                <a:path w="749" h="599">
                  <a:moveTo>
                    <a:pt x="749" y="0"/>
                  </a:moveTo>
                  <a:lnTo>
                    <a:pt x="749" y="300"/>
                  </a:lnTo>
                  <a:lnTo>
                    <a:pt x="0" y="300"/>
                  </a:lnTo>
                  <a:lnTo>
                    <a:pt x="0" y="599"/>
                  </a:lnTo>
                </a:path>
              </a:pathLst>
            </a:cu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9249" name="Rectangle 17"/>
            <p:cNvSpPr>
              <a:spLocks noChangeArrowheads="1"/>
            </p:cNvSpPr>
            <p:nvPr/>
          </p:nvSpPr>
          <p:spPr bwMode="auto">
            <a:xfrm>
              <a:off x="2831" y="2526"/>
              <a:ext cx="1198" cy="546"/>
            </a:xfrm>
            <a:prstGeom prst="roundRect">
              <a:avLst>
                <a:gd name="adj" fmla="val 9307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Pictures</a:t>
              </a:r>
              <a:endPara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53" name="Freeform 21"/>
            <p:cNvSpPr>
              <a:spLocks/>
            </p:cNvSpPr>
            <p:nvPr/>
          </p:nvSpPr>
          <p:spPr bwMode="auto">
            <a:xfrm>
              <a:off x="2682" y="1927"/>
              <a:ext cx="748" cy="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0"/>
                </a:cxn>
                <a:cxn ang="0">
                  <a:pos x="748" y="300"/>
                </a:cxn>
                <a:cxn ang="0">
                  <a:pos x="748" y="599"/>
                </a:cxn>
              </a:cxnLst>
              <a:rect l="0" t="0" r="r" b="b"/>
              <a:pathLst>
                <a:path w="748" h="599">
                  <a:moveTo>
                    <a:pt x="0" y="0"/>
                  </a:moveTo>
                  <a:lnTo>
                    <a:pt x="0" y="300"/>
                  </a:lnTo>
                  <a:lnTo>
                    <a:pt x="748" y="300"/>
                  </a:lnTo>
                  <a:lnTo>
                    <a:pt x="748" y="599"/>
                  </a:lnTo>
                </a:path>
              </a:pathLst>
            </a:cu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9254" name="Rectangle 22"/>
            <p:cNvSpPr>
              <a:spLocks noChangeArrowheads="1"/>
            </p:cNvSpPr>
            <p:nvPr/>
          </p:nvSpPr>
          <p:spPr bwMode="auto">
            <a:xfrm>
              <a:off x="2831" y="3424"/>
              <a:ext cx="1198" cy="599"/>
            </a:xfrm>
            <a:prstGeom prst="roundRect">
              <a:avLst>
                <a:gd name="adj" fmla="val 7722"/>
              </a:avLst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Birthday Party</a:t>
              </a:r>
              <a:endParaRPr lang="bg-BG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9258" name="Line 26"/>
            <p:cNvSpPr>
              <a:spLocks noChangeShapeType="1"/>
            </p:cNvSpPr>
            <p:nvPr/>
          </p:nvSpPr>
          <p:spPr bwMode="auto">
            <a:xfrm>
              <a:off x="3431" y="3072"/>
              <a:ext cx="0" cy="352"/>
            </a:xfrm>
            <a:prstGeom prst="line">
              <a:avLst/>
            </a:prstGeom>
            <a:noFill/>
            <a:ln w="33338" cap="rnd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pic>
        <p:nvPicPr>
          <p:cNvPr id="47106" name="Picture 2" descr="http://www.worldofstock.com/slides/NTR2054.jpg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275">
            <a:off x="7512679" y="4949845"/>
            <a:ext cx="1198670" cy="1486162"/>
          </a:xfrm>
          <a:prstGeom prst="roundRect">
            <a:avLst>
              <a:gd name="adj" fmla="val 5035"/>
            </a:avLst>
          </a:prstGeom>
          <a:noFill/>
          <a:ln>
            <a:noFill/>
          </a:ln>
        </p:spPr>
      </p:pic>
      <p:pic>
        <p:nvPicPr>
          <p:cNvPr id="47108" name="Picture 4" descr="http://doctortreecare.com/images/tree_icon.jpg"/>
          <p:cNvPicPr>
            <a:picLocks noChangeAspect="1" noChangeArrowheads="1"/>
          </p:cNvPicPr>
          <p:nvPr/>
        </p:nvPicPr>
        <p:blipFill>
          <a:blip r:embed="rId3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4057">
            <a:off x="428484" y="5068015"/>
            <a:ext cx="1148762" cy="1369679"/>
          </a:xfrm>
          <a:prstGeom prst="roundRect">
            <a:avLst>
              <a:gd name="adj" fmla="val 736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8948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Self-Relationships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 smtClean="0"/>
              <a:t>primary / foreign </a:t>
            </a:r>
            <a:r>
              <a:rPr lang="en-US" dirty="0"/>
              <a:t>key </a:t>
            </a:r>
            <a:r>
              <a:rPr lang="en-US" dirty="0" smtClean="0"/>
              <a:t>relationships </a:t>
            </a:r>
            <a:r>
              <a:rPr lang="en-US" dirty="0"/>
              <a:t>can point to one and the same table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Example</a:t>
            </a:r>
            <a:r>
              <a:rPr lang="bg-BG" dirty="0"/>
              <a:t>: </a:t>
            </a:r>
            <a:r>
              <a:rPr lang="en-US" dirty="0"/>
              <a:t>employees in a company have a manager, who is also an employee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480293" name="Group 37"/>
          <p:cNvGraphicFramePr>
            <a:graphicFrameLocks noGrp="1"/>
          </p:cNvGraphicFramePr>
          <p:nvPr/>
        </p:nvGraphicFramePr>
        <p:xfrm>
          <a:off x="1609725" y="4148328"/>
          <a:ext cx="5976938" cy="2252472"/>
        </p:xfrm>
        <a:graphic>
          <a:graphicData uri="http://schemas.openxmlformats.org/drawingml/2006/table">
            <a:tbl>
              <a:tblPr/>
              <a:tblGrid>
                <a:gridCol w="815975"/>
                <a:gridCol w="2860675"/>
                <a:gridCol w="2300288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Folder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ParentId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Root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(</a:t>
                      </a: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null)</a:t>
                      </a:r>
                      <a:endParaRPr kumimoji="1" lang="bg-BG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Documents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Pictures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Birthday Party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0286" name="Text Box 30"/>
          <p:cNvSpPr txBox="1">
            <a:spLocks noChangeArrowheads="1"/>
          </p:cNvSpPr>
          <p:nvPr/>
        </p:nvSpPr>
        <p:spPr bwMode="auto">
          <a:xfrm>
            <a:off x="2615984" y="361810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kumimoji="0" lang="bg-BG" sz="2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0287" name="AutoShape 31"/>
          <p:cNvSpPr>
            <a:spLocks noChangeArrowheads="1"/>
          </p:cNvSpPr>
          <p:nvPr/>
        </p:nvSpPr>
        <p:spPr bwMode="auto">
          <a:xfrm>
            <a:off x="533400" y="3445065"/>
            <a:ext cx="2012950" cy="527804"/>
          </a:xfrm>
          <a:prstGeom prst="wedgeRoundRectCallout">
            <a:avLst>
              <a:gd name="adj1" fmla="val 23782"/>
              <a:gd name="adj2" fmla="val 10741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Primary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0288" name="AutoShape 32"/>
          <p:cNvSpPr>
            <a:spLocks noChangeArrowheads="1"/>
          </p:cNvSpPr>
          <p:nvPr/>
        </p:nvSpPr>
        <p:spPr bwMode="auto">
          <a:xfrm>
            <a:off x="4700588" y="3447132"/>
            <a:ext cx="1931987" cy="527804"/>
          </a:xfrm>
          <a:prstGeom prst="wedgeRoundRectCallout">
            <a:avLst>
              <a:gd name="adj1" fmla="val -2447"/>
              <a:gd name="adj2" fmla="val 1098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Foreign key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0289" name="Freeform 33"/>
          <p:cNvSpPr>
            <a:spLocks/>
          </p:cNvSpPr>
          <p:nvPr/>
        </p:nvSpPr>
        <p:spPr bwMode="auto">
          <a:xfrm>
            <a:off x="7221538" y="4913503"/>
            <a:ext cx="796925" cy="763587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0290" name="Freeform 34"/>
          <p:cNvSpPr>
            <a:spLocks/>
          </p:cNvSpPr>
          <p:nvPr/>
        </p:nvSpPr>
        <p:spPr bwMode="auto">
          <a:xfrm>
            <a:off x="7221538" y="4740465"/>
            <a:ext cx="796925" cy="576263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80291" name="Freeform 35"/>
          <p:cNvSpPr>
            <a:spLocks/>
          </p:cNvSpPr>
          <p:nvPr/>
        </p:nvSpPr>
        <p:spPr bwMode="auto">
          <a:xfrm>
            <a:off x="7226300" y="5750115"/>
            <a:ext cx="796925" cy="431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2" name="AutoShape 32"/>
          <p:cNvSpPr>
            <a:spLocks noChangeArrowheads="1"/>
          </p:cNvSpPr>
          <p:nvPr/>
        </p:nvSpPr>
        <p:spPr bwMode="auto">
          <a:xfrm>
            <a:off x="6781800" y="2819400"/>
            <a:ext cx="2057401" cy="953453"/>
          </a:xfrm>
          <a:prstGeom prst="wedgeRoundRectCallout">
            <a:avLst>
              <a:gd name="adj1" fmla="val 137"/>
              <a:gd name="adj2" fmla="val 1555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Self-relationship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21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87" grpId="0" animBg="1"/>
      <p:bldP spid="480288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572000"/>
            <a:ext cx="8229600" cy="685800"/>
          </a:xfrm>
        </p:spPr>
        <p:txBody>
          <a:bodyPr/>
          <a:lstStyle/>
          <a:p>
            <a:r>
              <a:rPr lang="en-US" dirty="0" smtClean="0"/>
              <a:t>E/R Diagrams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81200" y="5526880"/>
            <a:ext cx="5181600" cy="797720"/>
          </a:xfrm>
        </p:spPr>
        <p:txBody>
          <a:bodyPr/>
          <a:lstStyle/>
          <a:p>
            <a:r>
              <a:rPr lang="en-US" dirty="0" smtClean="0"/>
              <a:t>Entity / Relationship Diagrams and DB Modeling Tools</a:t>
            </a:r>
            <a:endParaRPr lang="en-US" dirty="0"/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97416"/>
            <a:ext cx="4000500" cy="3253418"/>
          </a:xfrm>
          <a:prstGeom prst="roundRect">
            <a:avLst>
              <a:gd name="adj" fmla="val 294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605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>
                <a:solidFill>
                  <a:schemeClr val="tx1"/>
                </a:solidFill>
              </a:rPr>
              <a:t>Table of Contents</a:t>
            </a:r>
            <a:endParaRPr kumimoji="0" lang="en-US" u="sng" dirty="0">
              <a:solidFill>
                <a:schemeClr val="tx1"/>
              </a:solidFill>
            </a:endParaRP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Database </a:t>
            </a:r>
            <a:r>
              <a:rPr lang="en-US" dirty="0" smtClean="0"/>
              <a:t>Models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Relational Database Model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DBMS &amp; RDBMS Systems</a:t>
            </a:r>
            <a:endParaRPr lang="en-US" dirty="0"/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Tables, Relationships, 			 Multiplicity, E/R Diagrams</a:t>
            </a:r>
            <a:endParaRPr lang="en-US" dirty="0"/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Normalization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Constraints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Indices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The SQL language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5298" name="Picture 2" descr="http://www.etutors-portal.net/homepage_components/homepage_components/resources/interne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62400"/>
            <a:ext cx="2280986" cy="2476500"/>
          </a:xfrm>
          <a:prstGeom prst="roundRect">
            <a:avLst>
              <a:gd name="adj" fmla="val 5531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5300" name="Picture 4" descr="http://marakana.com/static/images/logos/logo-db-300x3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1" r="18182"/>
          <a:stretch>
            <a:fillRect/>
          </a:stretch>
        </p:blipFill>
        <p:spPr bwMode="auto">
          <a:xfrm>
            <a:off x="6324600" y="1371600"/>
            <a:ext cx="20574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7337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Schema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schema </a:t>
            </a:r>
            <a:r>
              <a:rPr lang="en-US" dirty="0"/>
              <a:t>of a DB is </a:t>
            </a:r>
            <a:r>
              <a:rPr lang="en-US" dirty="0" smtClean="0"/>
              <a:t>the </a:t>
            </a:r>
            <a:r>
              <a:rPr lang="en-US" dirty="0"/>
              <a:t>collection of</a:t>
            </a:r>
            <a:r>
              <a:rPr lang="bg-BG" dirty="0"/>
              <a:t>:</a:t>
            </a:r>
          </a:p>
          <a:p>
            <a:pPr lvl="1"/>
            <a:r>
              <a:rPr lang="en-US" dirty="0" smtClean="0"/>
              <a:t>The schemas </a:t>
            </a:r>
            <a:r>
              <a:rPr lang="en-US" dirty="0"/>
              <a:t>of all </a:t>
            </a:r>
            <a:r>
              <a:rPr lang="en-US" dirty="0" smtClean="0"/>
              <a:t>tables</a:t>
            </a:r>
            <a:endParaRPr lang="bg-BG" dirty="0"/>
          </a:p>
          <a:p>
            <a:pPr lvl="1"/>
            <a:r>
              <a:rPr lang="en-US" dirty="0" smtClean="0"/>
              <a:t>Relationships </a:t>
            </a:r>
            <a:r>
              <a:rPr lang="en-US" dirty="0"/>
              <a:t>between the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 smtClean="0"/>
              <a:t>schema describes </a:t>
            </a:r>
            <a:r>
              <a:rPr lang="en-US" dirty="0"/>
              <a:t>the structure of </a:t>
            </a:r>
            <a:r>
              <a:rPr lang="en-US" dirty="0" smtClean="0"/>
              <a:t>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sz="3000" dirty="0"/>
              <a:t>Relational </a:t>
            </a:r>
            <a:r>
              <a:rPr lang="en-US" sz="3000" dirty="0" smtClean="0"/>
              <a:t>schemas </a:t>
            </a:r>
            <a:r>
              <a:rPr lang="en-US" sz="3000" dirty="0"/>
              <a:t>are graphically displayed </a:t>
            </a:r>
            <a:r>
              <a:rPr lang="en-US" sz="3000" dirty="0" smtClean="0"/>
              <a:t>in Entity / Relationship diagrams</a:t>
            </a:r>
            <a:r>
              <a:rPr lang="bg-BG" sz="3000" dirty="0" smtClean="0"/>
              <a:t> </a:t>
            </a:r>
            <a:r>
              <a:rPr lang="bg-BG" sz="3000" dirty="0"/>
              <a:t>(</a:t>
            </a:r>
            <a:r>
              <a:rPr lang="en-US" sz="3000" dirty="0"/>
              <a:t>E/R </a:t>
            </a:r>
            <a:r>
              <a:rPr lang="en-US" sz="3000" dirty="0" smtClean="0"/>
              <a:t>Diagrams</a:t>
            </a:r>
            <a:r>
              <a:rPr lang="en-US" sz="3000" dirty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54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r>
              <a:rPr lang="bg-BG" dirty="0"/>
              <a:t> – </a:t>
            </a:r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82307" name="Picture 3" descr="SQL-Server-ER-Diagram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85" y="1143001"/>
            <a:ext cx="5521880" cy="5214936"/>
          </a:xfrm>
          <a:prstGeom prst="roundRect">
            <a:avLst>
              <a:gd name="adj" fmla="val 1215"/>
            </a:avLst>
          </a:prstGeom>
          <a:noFill/>
        </p:spPr>
      </p:pic>
      <p:sp>
        <p:nvSpPr>
          <p:cNvPr id="482308" name="AutoShape 4"/>
          <p:cNvSpPr>
            <a:spLocks noChangeArrowheads="1"/>
          </p:cNvSpPr>
          <p:nvPr/>
        </p:nvSpPr>
        <p:spPr bwMode="auto">
          <a:xfrm>
            <a:off x="4860925" y="1059299"/>
            <a:ext cx="3825875" cy="1379101"/>
          </a:xfrm>
          <a:prstGeom prst="wedgeRoundRectCallout">
            <a:avLst>
              <a:gd name="adj1" fmla="val -71609"/>
              <a:gd name="adj2" fmla="val 701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Microsoft SQL Server Management Studio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88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83331" name="Picture 3" descr="ArtsSemNet-ER-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0" t="-2030" r="-1731" b="-2265"/>
          <a:stretch>
            <a:fillRect/>
          </a:stretch>
        </p:blipFill>
        <p:spPr bwMode="auto">
          <a:xfrm>
            <a:off x="838200" y="1066800"/>
            <a:ext cx="7428614" cy="5403880"/>
          </a:xfrm>
          <a:prstGeom prst="roundRect">
            <a:avLst>
              <a:gd name="adj" fmla="val 1018"/>
            </a:avLst>
          </a:prstGeom>
          <a:solidFill>
            <a:srgbClr val="FFFFFF"/>
          </a:solidFill>
        </p:spPr>
      </p:pic>
      <p:sp>
        <p:nvSpPr>
          <p:cNvPr id="483332" name="AutoShape 4"/>
          <p:cNvSpPr>
            <a:spLocks noChangeArrowheads="1"/>
          </p:cNvSpPr>
          <p:nvPr/>
        </p:nvSpPr>
        <p:spPr bwMode="auto">
          <a:xfrm>
            <a:off x="6734176" y="3345299"/>
            <a:ext cx="2028824" cy="1379101"/>
          </a:xfrm>
          <a:prstGeom prst="wedgeRoundRectCallout">
            <a:avLst>
              <a:gd name="adj1" fmla="val -125017"/>
              <a:gd name="adj2" fmla="val 3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ERwin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82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484355" name="Picture 3" descr="DBDesigner-ER-Diagram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443038"/>
            <a:ext cx="7831138" cy="4943475"/>
          </a:xfrm>
          <a:prstGeom prst="roundRect">
            <a:avLst>
              <a:gd name="adj" fmla="val 966"/>
            </a:avLst>
          </a:prstGeom>
          <a:noFill/>
        </p:spPr>
      </p:pic>
      <p:sp>
        <p:nvSpPr>
          <p:cNvPr id="484356" name="AutoShape 4"/>
          <p:cNvSpPr>
            <a:spLocks noChangeArrowheads="1"/>
          </p:cNvSpPr>
          <p:nvPr/>
        </p:nvSpPr>
        <p:spPr bwMode="auto">
          <a:xfrm>
            <a:off x="4191000" y="1066800"/>
            <a:ext cx="3622674" cy="1379101"/>
          </a:xfrm>
          <a:prstGeom prst="wedgeRoundRectCallout">
            <a:avLst>
              <a:gd name="adj1" fmla="val -50329"/>
              <a:gd name="adj2" fmla="val 1502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fabFORCE DB Designer for MySQL</a:t>
            </a:r>
          </a:p>
        </p:txBody>
      </p:sp>
    </p:spTree>
    <p:extLst>
      <p:ext uri="{BB962C8B-B14F-4D97-AF65-F5344CB8AC3E}">
        <p14:creationId xmlns:p14="http://schemas.microsoft.com/office/powerpoint/2010/main" val="4209757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Diagrams</a:t>
            </a:r>
            <a:r>
              <a:rPr lang="bg-BG" dirty="0" smtClean="0"/>
              <a:t> – </a:t>
            </a:r>
            <a:r>
              <a:rPr lang="en-US" dirty="0" smtClean="0"/>
              <a:t>Examples (4)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85379" name="Picture 3" descr="University-DB-Diagram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4" t="-3023" r="-1880" b="-2513"/>
          <a:stretch>
            <a:fillRect/>
          </a:stretch>
        </p:blipFill>
        <p:spPr bwMode="auto">
          <a:xfrm>
            <a:off x="533400" y="2133600"/>
            <a:ext cx="8077200" cy="4267200"/>
          </a:xfrm>
          <a:prstGeom prst="roundRect">
            <a:avLst>
              <a:gd name="adj" fmla="val 1219"/>
            </a:avLst>
          </a:prstGeom>
          <a:solidFill>
            <a:srgbClr val="F3F9FB"/>
          </a:solidFill>
          <a:ln w="9525">
            <a:noFill/>
            <a:miter lim="800000"/>
            <a:headEnd/>
            <a:tailEnd/>
          </a:ln>
        </p:spPr>
      </p:pic>
      <p:sp>
        <p:nvSpPr>
          <p:cNvPr id="485380" name="AutoShape 4"/>
          <p:cNvSpPr>
            <a:spLocks noChangeArrowheads="1"/>
          </p:cNvSpPr>
          <p:nvPr/>
        </p:nvSpPr>
        <p:spPr bwMode="auto">
          <a:xfrm>
            <a:off x="1219200" y="1066800"/>
            <a:ext cx="3359150" cy="953453"/>
          </a:xfrm>
          <a:prstGeom prst="wedgeRoundRectCallout">
            <a:avLst>
              <a:gd name="adj1" fmla="val 39022"/>
              <a:gd name="adj2" fmla="val 949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diagram is created with</a:t>
            </a:r>
            <a:r>
              <a:rPr lang="bg-BG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MS Visio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63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</a:t>
            </a:r>
            <a:r>
              <a:rPr lang="bg-BG" dirty="0"/>
              <a:t> </a:t>
            </a:r>
            <a:r>
              <a:rPr lang="en-US" dirty="0"/>
              <a:t>E/R</a:t>
            </a:r>
            <a:r>
              <a:rPr lang="bg-BG" dirty="0"/>
              <a:t> </a:t>
            </a:r>
            <a:r>
              <a:rPr lang="en-US" dirty="0"/>
              <a:t>Design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Data modeling tools allow building E/R diagrams, generate / import DB schemas:</a:t>
            </a:r>
          </a:p>
          <a:p>
            <a:pPr lvl="1"/>
            <a:r>
              <a:rPr lang="en-US" noProof="1" smtClean="0"/>
              <a:t>SQL Server Management Studio</a:t>
            </a:r>
          </a:p>
          <a:p>
            <a:pPr lvl="1"/>
            <a:r>
              <a:rPr lang="en-US" noProof="1"/>
              <a:t>MySQL Workbench</a:t>
            </a:r>
          </a:p>
          <a:p>
            <a:pPr lvl="1"/>
            <a:r>
              <a:rPr lang="en-US" noProof="1" smtClean="0"/>
              <a:t>Oracle JDeveloper</a:t>
            </a:r>
          </a:p>
          <a:p>
            <a:pPr lvl="1"/>
            <a:r>
              <a:rPr lang="en-US" noProof="1" smtClean="0"/>
              <a:t>Microsoft Visio</a:t>
            </a:r>
          </a:p>
          <a:p>
            <a:pPr lvl="1"/>
            <a:r>
              <a:rPr lang="en-US" noProof="1" smtClean="0"/>
              <a:t>CASE Studio</a:t>
            </a:r>
          </a:p>
          <a:p>
            <a:pPr lvl="1"/>
            <a:r>
              <a:rPr lang="en-US" noProof="1" smtClean="0"/>
              <a:t>Computer Associates ERwin</a:t>
            </a:r>
          </a:p>
          <a:p>
            <a:pPr lvl="1"/>
            <a:r>
              <a:rPr lang="en-US" noProof="1" smtClean="0"/>
              <a:t>IBM Rational Rose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3794" name="Picture 2" descr="http://socialmediabuildingblocks.files.wordpress.com/2009/04/tool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2498526" cy="2402522"/>
          </a:xfrm>
          <a:prstGeom prst="roundRect">
            <a:avLst>
              <a:gd name="adj" fmla="val 411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9119014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00200" y="4495801"/>
            <a:ext cx="5943600" cy="685800"/>
          </a:xfrm>
        </p:spPr>
        <p:txBody>
          <a:bodyPr/>
          <a:lstStyle/>
          <a:p>
            <a:r>
              <a:rPr lang="en-US" smtClean="0"/>
              <a:t>DB Normalization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5374480"/>
            <a:ext cx="6096000" cy="950120"/>
          </a:xfrm>
        </p:spPr>
        <p:txBody>
          <a:bodyPr/>
          <a:lstStyle/>
          <a:p>
            <a:r>
              <a:rPr lang="en-US" dirty="0" smtClean="0"/>
              <a:t>Avoiding Duplicated Data through Database Schema Normalization</a:t>
            </a:r>
            <a:endParaRPr lang="en-US" dirty="0"/>
          </a:p>
        </p:txBody>
      </p:sp>
      <p:pic>
        <p:nvPicPr>
          <p:cNvPr id="3074" name="Picture 2" descr="http://www.selikoff.net/blog-files/database-good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762000"/>
            <a:ext cx="3637956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15479"/>
            <a:ext cx="2667000" cy="1970721"/>
          </a:xfrm>
          <a:prstGeom prst="roundRect">
            <a:avLst>
              <a:gd name="adj" fmla="val 27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3078" name="Picture 6" descr="http://java.sun.com/javaee/5/docs/tutorial/doc/figures/bank-database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1494"/>
            <a:ext cx="4114800" cy="1857374"/>
          </a:xfrm>
          <a:prstGeom prst="roundRect">
            <a:avLst>
              <a:gd name="adj" fmla="val 2356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isometricOffAxis1Left"/>
            <a:lightRig rig="threePt" dir="t"/>
          </a:scene3d>
        </p:spPr>
      </p:pic>
      <p:pic>
        <p:nvPicPr>
          <p:cNvPr id="3080" name="Picture 8" descr="http://expellee.awaxhost.net/img/imgg/hammer.jpg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5289">
            <a:off x="2839957" y="630298"/>
            <a:ext cx="1845607" cy="1844861"/>
          </a:xfrm>
          <a:prstGeom prst="rect">
            <a:avLst/>
          </a:prstGeom>
          <a:noFill/>
        </p:spPr>
      </p:pic>
      <p:pic>
        <p:nvPicPr>
          <p:cNvPr id="3082" name="Picture 10" descr="http://demotemplates.joomlashack.com/weblogic/images/stories/trans_teaser2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600"/>
            <a:ext cx="1524000" cy="1524001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37077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Normalization</a:t>
            </a:r>
            <a:r>
              <a:rPr lang="en-US" dirty="0" smtClean="0"/>
              <a:t> of the relational schema removes</a:t>
            </a:r>
            <a:r>
              <a:rPr lang="bg-BG" dirty="0" smtClean="0"/>
              <a:t> </a:t>
            </a:r>
            <a:r>
              <a:rPr lang="en-US" dirty="0" smtClean="0"/>
              <a:t>repeating data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Non-normalized schemas can contain many data repetitions, e.g.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5" name="Group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305353"/>
              </p:ext>
            </p:extLst>
          </p:nvPr>
        </p:nvGraphicFramePr>
        <p:xfrm>
          <a:off x="609600" y="3429000"/>
          <a:ext cx="7837487" cy="2889504"/>
        </p:xfrm>
        <a:graphic>
          <a:graphicData uri="http://schemas.openxmlformats.org/drawingml/2006/table">
            <a:tbl>
              <a:tblPr/>
              <a:tblGrid>
                <a:gridCol w="1601787"/>
                <a:gridCol w="1422400"/>
                <a:gridCol w="1008063"/>
                <a:gridCol w="1511300"/>
                <a:gridCol w="1227137"/>
                <a:gridCol w="1066800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yoghurt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Mlexis Ltd.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store "Mente"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"Dobrudja"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Bakery "Smoky"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store "Mente"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"Zagorka"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Zagorka Corp.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soft drinks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stall "non-stop"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Shoumen Drinks Corp.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soft drinks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stall "non-stop"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09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-st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 Form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Data is stored in tables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Fields in the rows are atomic</a:t>
            </a:r>
            <a:r>
              <a:rPr lang="bg-BG" dirty="0" smtClean="0"/>
              <a:t> (</a:t>
            </a:r>
            <a:r>
              <a:rPr lang="en-US" dirty="0" smtClean="0"/>
              <a:t>inseparable</a:t>
            </a:r>
            <a:r>
              <a:rPr lang="bg-BG" dirty="0" smtClean="0"/>
              <a:t>) </a:t>
            </a:r>
            <a:r>
              <a:rPr lang="en-US" dirty="0" smtClean="0"/>
              <a:t>values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repetitions within a single row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 primary key is defined for each table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206996"/>
              </p:ext>
            </p:extLst>
          </p:nvPr>
        </p:nvGraphicFramePr>
        <p:xfrm>
          <a:off x="681038" y="4953000"/>
          <a:ext cx="7777162" cy="1341120"/>
        </p:xfrm>
        <a:graphic>
          <a:graphicData uri="http://schemas.openxmlformats.org/drawingml/2006/table">
            <a:tbl>
              <a:tblPr/>
              <a:tblGrid>
                <a:gridCol w="2252662"/>
                <a:gridCol w="1647825"/>
                <a:gridCol w="1644650"/>
                <a:gridCol w="2232025"/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BookTitle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ISBN (PK)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AuthorEmail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Framework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3847028437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Mr. Kiro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bai-kiro@abv.bg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Beginning SQL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7234534450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Santa Claus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dedo@mraz.org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62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-nd Normal Form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Retains all requirements of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-st Normal Form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columns that do not depend on part of the primary key</a:t>
            </a:r>
            <a:r>
              <a:rPr lang="bg-BG" dirty="0" smtClean="0"/>
              <a:t> (</a:t>
            </a:r>
            <a:r>
              <a:rPr lang="en-US" dirty="0" smtClean="0"/>
              <a:t>if it consists of several columns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5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90244"/>
              </p:ext>
            </p:extLst>
          </p:nvPr>
        </p:nvGraphicFramePr>
        <p:xfrm>
          <a:off x="692150" y="5105399"/>
          <a:ext cx="7766050" cy="1231075"/>
        </p:xfrm>
        <a:graphic>
          <a:graphicData uri="http://schemas.openxmlformats.org/drawingml/2006/table">
            <a:tbl>
              <a:tblPr/>
              <a:tblGrid>
                <a:gridCol w="2355850"/>
                <a:gridCol w="1905000"/>
                <a:gridCol w="1278118"/>
                <a:gridCol w="222708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BookTitle (PK)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 (PK)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Framework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Mr. Kiro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37.25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bai-kiro@abv.bg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Beginning SQL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Santa Claus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19.95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dedo@mraz.org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2425700" y="3886200"/>
            <a:ext cx="2908300" cy="953453"/>
          </a:xfrm>
          <a:prstGeom prst="wedgeRoundRectCallout">
            <a:avLst>
              <a:gd name="adj1" fmla="val 42780"/>
              <a:gd name="adj2" fmla="val 932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price depends on the book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35"/>
          <p:cNvSpPr>
            <a:spLocks noChangeArrowheads="1"/>
          </p:cNvSpPr>
          <p:nvPr/>
        </p:nvSpPr>
        <p:spPr bwMode="auto">
          <a:xfrm>
            <a:off x="6083300" y="3886200"/>
            <a:ext cx="2527300" cy="953453"/>
          </a:xfrm>
          <a:prstGeom prst="wedgeRoundRectCallout">
            <a:avLst>
              <a:gd name="adj1" fmla="val -37825"/>
              <a:gd name="adj2" fmla="val 9218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E-mail</a:t>
            </a:r>
            <a:r>
              <a:rPr lang="bg-BG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depends on the author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0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Table of Contents (2)</a:t>
            </a:r>
            <a:endParaRPr kumimoji="0" lang="bg-BG" dirty="0">
              <a:solidFill>
                <a:schemeClr val="tx1"/>
              </a:solidFill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dirty="0" smtClean="0"/>
              <a:t>Stored Procedures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 smtClean="0"/>
              <a:t>Views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 smtClean="0"/>
              <a:t>Triggers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 smtClean="0"/>
              <a:t>Transactions </a:t>
            </a:r>
            <a:r>
              <a:rPr lang="en-US" dirty="0"/>
              <a:t>and </a:t>
            </a:r>
            <a:r>
              <a:rPr lang="en-US" dirty="0" smtClean="0"/>
              <a:t>Isolation Levels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9"/>
              <a:tabLst/>
            </a:pPr>
            <a:r>
              <a:rPr lang="en-US" dirty="0"/>
              <a:t>NoSQL Databases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3252" name="Picture 4" descr="http://www.philosophy.leeds.ac.uk/Research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19200"/>
            <a:ext cx="3318546" cy="22019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www.scoutkeeper.net/live/skweb/images/logo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152650" cy="1971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250" name="Picture 2" descr="http://www.data-tactics.com/images/banner_storag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1"/>
            <a:ext cx="4762500" cy="198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9771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-rd Normal Form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Retains all requirements of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-nd Normal Form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only dependencies between columns are</a:t>
            </a:r>
            <a:r>
              <a:rPr lang="bg-BG" dirty="0" smtClean="0"/>
              <a:t> </a:t>
            </a:r>
            <a:r>
              <a:rPr lang="en-US" dirty="0" smtClean="0"/>
              <a:t>of type </a:t>
            </a:r>
            <a:r>
              <a:rPr lang="bg-BG" dirty="0" smtClean="0"/>
              <a:t>"</a:t>
            </a:r>
            <a:r>
              <a:rPr lang="en-US" dirty="0" smtClean="0"/>
              <a:t>a column depends on the PK</a:t>
            </a:r>
            <a:r>
              <a:rPr lang="bg-BG" dirty="0" smtClean="0"/>
              <a:t>"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5" name="Group 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634000"/>
              </p:ext>
            </p:extLst>
          </p:nvPr>
        </p:nvGraphicFramePr>
        <p:xfrm>
          <a:off x="533400" y="3886200"/>
          <a:ext cx="8077200" cy="2310384"/>
        </p:xfrm>
        <a:graphic>
          <a:graphicData uri="http://schemas.openxmlformats.org/drawingml/2006/table">
            <a:tbl>
              <a:tblPr/>
              <a:tblGrid>
                <a:gridCol w="473393"/>
                <a:gridCol w="1983105"/>
                <a:gridCol w="1429702"/>
                <a:gridCol w="902017"/>
                <a:gridCol w="1460183"/>
                <a:gridCol w="914400"/>
                <a:gridCol w="91440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yoghourt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"Tipov"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rakiya "Biserna"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</a:t>
                      </a: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2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(5)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4-th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 Form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Retains all requirements of</a:t>
            </a:r>
            <a:r>
              <a:rPr lang="bg-BG" dirty="0"/>
              <a:t> </a:t>
            </a:r>
            <a:r>
              <a:rPr lang="en-US" dirty="0"/>
              <a:t>3-rd Normal Form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There is one column at most in each table that can have many possible values for a single key</a:t>
            </a:r>
            <a:r>
              <a:rPr lang="bg-BG" dirty="0"/>
              <a:t> </a:t>
            </a:r>
            <a:r>
              <a:rPr lang="en-US" dirty="0"/>
              <a:t>(multi-valued attribute)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496724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7958"/>
              </p:ext>
            </p:extLst>
          </p:nvPr>
        </p:nvGraphicFramePr>
        <p:xfrm>
          <a:off x="685800" y="5123688"/>
          <a:ext cx="7696200" cy="1200912"/>
        </p:xfrm>
        <a:graphic>
          <a:graphicData uri="http://schemas.openxmlformats.org/drawingml/2006/table">
            <a:tbl>
              <a:tblPr/>
              <a:tblGrid>
                <a:gridCol w="1427162"/>
                <a:gridCol w="2687638"/>
                <a:gridCol w="35814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AuthorId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Article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.NET Programming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Regular Expressions in .NET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Mastering JavaScript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AJAX Performance Patterns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6668" name="AutoShape 28"/>
          <p:cNvSpPr>
            <a:spLocks noChangeArrowheads="1"/>
          </p:cNvSpPr>
          <p:nvPr/>
        </p:nvSpPr>
        <p:spPr bwMode="auto">
          <a:xfrm>
            <a:off x="533400" y="3923347"/>
            <a:ext cx="2819400" cy="953453"/>
          </a:xfrm>
          <a:prstGeom prst="wedgeRoundRectCallout">
            <a:avLst>
              <a:gd name="adj1" fmla="val 36507"/>
              <a:gd name="adj2" fmla="val 925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One author can have many books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6669" name="AutoShape 29"/>
          <p:cNvSpPr>
            <a:spLocks noChangeArrowheads="1"/>
          </p:cNvSpPr>
          <p:nvPr/>
        </p:nvSpPr>
        <p:spPr bwMode="auto">
          <a:xfrm>
            <a:off x="4495800" y="3923347"/>
            <a:ext cx="3019424" cy="953453"/>
          </a:xfrm>
          <a:prstGeom prst="wedgeRoundRectCallout">
            <a:avLst>
              <a:gd name="adj1" fmla="val -688"/>
              <a:gd name="adj2" fmla="val 889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One author can have many articles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6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68" grpId="0" animBg="1"/>
      <p:bldP spid="49666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(6)</a:t>
            </a:r>
            <a:endParaRPr lang="bg-BG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 </a:t>
            </a:r>
            <a:r>
              <a:rPr lang="en-US" dirty="0" smtClean="0"/>
              <a:t>of fully normalized schema		</a:t>
            </a:r>
            <a:r>
              <a:rPr lang="bg-BG" dirty="0" smtClean="0"/>
              <a:t> </a:t>
            </a:r>
            <a:r>
              <a:rPr lang="en-US" dirty="0"/>
              <a:t>(in</a:t>
            </a:r>
            <a:r>
              <a:rPr lang="bg-BG" dirty="0"/>
              <a:t>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Normal </a:t>
            </a:r>
            <a:r>
              <a:rPr lang="en-US" dirty="0"/>
              <a:t>Form</a:t>
            </a:r>
            <a:r>
              <a:rPr lang="bg-BG" dirty="0"/>
              <a:t>):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497668" name="Group 4"/>
          <p:cNvGraphicFramePr>
            <a:graphicFrameLocks noGrp="1"/>
          </p:cNvGraphicFramePr>
          <p:nvPr/>
        </p:nvGraphicFramePr>
        <p:xfrm>
          <a:off x="546100" y="5269872"/>
          <a:ext cx="2095500" cy="1123950"/>
        </p:xfrm>
        <a:graphic>
          <a:graphicData uri="http://schemas.openxmlformats.org/drawingml/2006/table">
            <a:tbl>
              <a:tblPr/>
              <a:tblGrid>
                <a:gridCol w="409575"/>
                <a:gridCol w="1685925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</a:t>
                      </a: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Milk</a:t>
                      </a: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 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Ltd.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</a:t>
                      </a:r>
                      <a:r>
                        <a:rPr kumimoji="1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Zagorka</a:t>
                      </a: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" </a:t>
                      </a: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AD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682" name="Group 18"/>
          <p:cNvGraphicFramePr>
            <a:graphicFrameLocks noGrp="1"/>
          </p:cNvGraphicFramePr>
          <p:nvPr/>
        </p:nvGraphicFramePr>
        <p:xfrm>
          <a:off x="2994025" y="5269872"/>
          <a:ext cx="1930400" cy="1125157"/>
        </p:xfrm>
        <a:graphic>
          <a:graphicData uri="http://schemas.openxmlformats.org/drawingml/2006/table">
            <a:tbl>
              <a:tblPr/>
              <a:tblGrid>
                <a:gridCol w="409575"/>
                <a:gridCol w="1520825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food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792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71021"/>
              </p:ext>
            </p:extLst>
          </p:nvPr>
        </p:nvGraphicFramePr>
        <p:xfrm>
          <a:off x="533400" y="2447297"/>
          <a:ext cx="8077200" cy="2252472"/>
        </p:xfrm>
        <a:graphic>
          <a:graphicData uri="http://schemas.openxmlformats.org/drawingml/2006/table">
            <a:tbl>
              <a:tblPr/>
              <a:tblGrid>
                <a:gridCol w="587578"/>
                <a:gridCol w="2092152"/>
                <a:gridCol w="1520414"/>
                <a:gridCol w="1056371"/>
                <a:gridCol w="1078543"/>
                <a:gridCol w="829893"/>
                <a:gridCol w="912249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ProducerId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CategoryId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ShopId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Youghurt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bread "Dobrudja"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rakia "Peshtera"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beer "Tuborg"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746" name="Group 82"/>
          <p:cNvGraphicFramePr>
            <a:graphicFrameLocks noGrp="1"/>
          </p:cNvGraphicFramePr>
          <p:nvPr/>
        </p:nvGraphicFramePr>
        <p:xfrm>
          <a:off x="5299075" y="5269872"/>
          <a:ext cx="1419225" cy="1125157"/>
        </p:xfrm>
        <a:graphic>
          <a:graphicData uri="http://schemas.openxmlformats.org/drawingml/2006/table">
            <a:tbl>
              <a:tblPr/>
              <a:tblGrid>
                <a:gridCol w="409575"/>
                <a:gridCol w="100965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Billa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METRO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760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9922"/>
              </p:ext>
            </p:extLst>
          </p:nvPr>
        </p:nvGraphicFramePr>
        <p:xfrm>
          <a:off x="7170738" y="5269872"/>
          <a:ext cx="1439862" cy="1125157"/>
        </p:xfrm>
        <a:graphic>
          <a:graphicData uri="http://schemas.openxmlformats.org/drawingml/2006/table">
            <a:tbl>
              <a:tblPr/>
              <a:tblGrid>
                <a:gridCol w="415530"/>
                <a:gridCol w="1024332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Varna</a:t>
                      </a:r>
                      <a:endParaRPr kumimoji="1" lang="bg-BG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541817" y="2057400"/>
            <a:ext cx="1428596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584200" y="4879677"/>
            <a:ext cx="1584088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Producers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3086100" y="4884440"/>
            <a:ext cx="1739579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Categories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5413375" y="4888094"/>
            <a:ext cx="962123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Shops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7275513" y="4891269"/>
            <a:ext cx="971484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bg-BG" sz="2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2261952" y="4553910"/>
            <a:ext cx="1490896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4827332" y="4477710"/>
            <a:ext cx="1287718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6375498" y="4477708"/>
            <a:ext cx="80635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8246997" y="4553908"/>
            <a:ext cx="7785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712963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90600" y="4419600"/>
            <a:ext cx="7162800" cy="685800"/>
          </a:xfrm>
        </p:spPr>
        <p:txBody>
          <a:bodyPr/>
          <a:lstStyle/>
          <a:p>
            <a:r>
              <a:rPr lang="en-US" dirty="0" smtClean="0"/>
              <a:t>Other Database Objects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5298280"/>
            <a:ext cx="6553200" cy="1026320"/>
          </a:xfrm>
        </p:spPr>
        <p:txBody>
          <a:bodyPr/>
          <a:lstStyle/>
          <a:p>
            <a:r>
              <a:rPr lang="en-US" dirty="0" smtClean="0"/>
              <a:t>Constraints, Indices, SQL, Stored Procedures, Views, Triggers</a:t>
            </a:r>
            <a:endParaRPr lang="en-US" dirty="0"/>
          </a:p>
        </p:txBody>
      </p:sp>
      <p:pic>
        <p:nvPicPr>
          <p:cNvPr id="1025" name="Picture 1" descr="C:\Trash\database-object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92" y="1167860"/>
            <a:ext cx="6716708" cy="2870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2934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Constraints</a:t>
            </a:r>
            <a:endParaRPr lang="bg-BG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Integrity constraints </a:t>
            </a:r>
            <a:r>
              <a:rPr lang="en-US" dirty="0" smtClean="0"/>
              <a:t>ensure data integrity in the database tables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Enforce data </a:t>
            </a:r>
            <a:r>
              <a:rPr lang="en-US" dirty="0"/>
              <a:t>rules</a:t>
            </a:r>
            <a:r>
              <a:rPr lang="bg-BG" dirty="0"/>
              <a:t> </a:t>
            </a:r>
            <a:r>
              <a:rPr lang="en-US" dirty="0"/>
              <a:t>which cannot be </a:t>
            </a:r>
            <a:r>
              <a:rPr lang="en-US" dirty="0" smtClean="0"/>
              <a:t>violated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 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the primary </a:t>
            </a:r>
            <a:r>
              <a:rPr lang="en-US" dirty="0"/>
              <a:t>key </a:t>
            </a:r>
            <a:r>
              <a:rPr lang="en-US" dirty="0" smtClean="0"/>
              <a:t>of a table has unique value for </a:t>
            </a:r>
            <a:r>
              <a:rPr lang="en-US" dirty="0"/>
              <a:t>each </a:t>
            </a:r>
            <a:r>
              <a:rPr lang="en-US" dirty="0" smtClean="0"/>
              <a:t>table row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Unique 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all values </a:t>
            </a:r>
            <a:r>
              <a:rPr lang="en-US" dirty="0"/>
              <a:t>in a </a:t>
            </a:r>
            <a:r>
              <a:rPr lang="en-US" dirty="0" smtClean="0"/>
              <a:t>certain column </a:t>
            </a:r>
            <a:r>
              <a:rPr lang="en-US" dirty="0"/>
              <a:t>(or a group of columns) are</a:t>
            </a:r>
            <a:r>
              <a:rPr lang="bg-BG" dirty="0"/>
              <a:t> </a:t>
            </a:r>
            <a:r>
              <a:rPr lang="en-US" dirty="0"/>
              <a:t>unique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5617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Integrity Constraints (2)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Foreign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the </a:t>
            </a:r>
            <a:r>
              <a:rPr lang="en-US" dirty="0"/>
              <a:t>value in </a:t>
            </a:r>
            <a:r>
              <a:rPr lang="en-US" dirty="0" smtClean="0"/>
              <a:t>given </a:t>
            </a:r>
            <a:r>
              <a:rPr lang="en-US" dirty="0"/>
              <a:t>column is a key </a:t>
            </a:r>
            <a:r>
              <a:rPr lang="en-US" dirty="0" smtClean="0"/>
              <a:t>from another table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 constraint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Ensures that values </a:t>
            </a:r>
            <a:r>
              <a:rPr lang="en-US" dirty="0"/>
              <a:t>in a certain column </a:t>
            </a:r>
            <a:r>
              <a:rPr lang="en-US" dirty="0" smtClean="0"/>
              <a:t>meet </a:t>
            </a:r>
            <a:r>
              <a:rPr lang="en-US" dirty="0"/>
              <a:t>some </a:t>
            </a:r>
            <a:r>
              <a:rPr lang="en-US" dirty="0" smtClean="0"/>
              <a:t>predefined condition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1" y="5105400"/>
            <a:ext cx="7391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(hour &gt;= 0) AND (hour &lt; 24)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5796994"/>
            <a:ext cx="7391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UPPER(name)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524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Indices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Indices</a:t>
            </a:r>
            <a:r>
              <a:rPr lang="en-US" dirty="0" smtClean="0"/>
              <a:t> speed </a:t>
            </a:r>
            <a:r>
              <a:rPr lang="en-US" dirty="0"/>
              <a:t>up searching of values in a certain column or group of columns</a:t>
            </a:r>
            <a:r>
              <a:rPr lang="bg-BG" dirty="0"/>
              <a:t> 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 smtClean="0"/>
              <a:t>Usually </a:t>
            </a:r>
            <a:r>
              <a:rPr lang="en-US" dirty="0"/>
              <a:t>implemented as </a:t>
            </a:r>
            <a:r>
              <a:rPr lang="en-US" dirty="0" smtClean="0"/>
              <a:t>B-trees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 smtClean="0"/>
              <a:t>Indices can be built-in the table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clustered</a:t>
            </a:r>
            <a:r>
              <a:rPr lang="en-US" dirty="0" smtClean="0"/>
              <a:t>) or stored externally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non-clustered</a:t>
            </a:r>
            <a:r>
              <a:rPr lang="en-US" dirty="0" smtClean="0"/>
              <a:t>)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/>
              <a:t>Adding and deleting </a:t>
            </a:r>
            <a:r>
              <a:rPr lang="en-US" dirty="0" smtClean="0"/>
              <a:t>records </a:t>
            </a:r>
            <a:r>
              <a:rPr lang="en-US" dirty="0"/>
              <a:t>in indexed tables is </a:t>
            </a:r>
            <a:r>
              <a:rPr lang="en-US" dirty="0" smtClean="0"/>
              <a:t>slower!</a:t>
            </a:r>
          </a:p>
          <a:p>
            <a:pPr lvl="1">
              <a:spcBef>
                <a:spcPct val="25000"/>
              </a:spcBef>
            </a:pPr>
            <a:r>
              <a:rPr lang="en-US" dirty="0" smtClean="0"/>
              <a:t>Indices should be used for big tables only (e.g.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50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</a:t>
            </a:r>
            <a:r>
              <a:rPr lang="en-US" dirty="0" smtClean="0"/>
              <a:t> rows)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80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 smtClean="0"/>
              <a:t>Language</a:t>
            </a:r>
            <a:endParaRPr lang="bg-BG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SQL</a:t>
            </a:r>
            <a:r>
              <a:rPr lang="en-US" dirty="0"/>
              <a:t> (Structured Query Language)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Standardized declarative language</a:t>
            </a:r>
            <a:r>
              <a:rPr lang="bg-BG" dirty="0"/>
              <a:t> </a:t>
            </a:r>
            <a:r>
              <a:rPr lang="en-US" dirty="0"/>
              <a:t>for manipulation of relational databases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SQL-99</a:t>
            </a:r>
            <a:r>
              <a:rPr lang="en-US" dirty="0"/>
              <a:t> is </a:t>
            </a:r>
            <a:r>
              <a:rPr lang="en-US" dirty="0" smtClean="0"/>
              <a:t>currently in use in most databases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2"/>
              </a:rPr>
              <a:t>http://en.wikipedia.org/wiki/SQL#Standardization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SQL </a:t>
            </a:r>
            <a:r>
              <a:rPr lang="en-US" dirty="0" smtClean="0"/>
              <a:t>language supports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</a:t>
            </a:r>
            <a:r>
              <a:rPr lang="bg-BG" dirty="0"/>
              <a:t>, </a:t>
            </a:r>
            <a:r>
              <a:rPr lang="en-US" dirty="0"/>
              <a:t>altering, deleting tables and other objects in the database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Searching</a:t>
            </a:r>
            <a:r>
              <a:rPr lang="bg-BG" dirty="0" smtClean="0"/>
              <a:t>, </a:t>
            </a:r>
            <a:r>
              <a:rPr lang="en-US" dirty="0"/>
              <a:t>retrieving, inserting, </a:t>
            </a:r>
            <a:r>
              <a:rPr lang="en-US" dirty="0" smtClean="0"/>
              <a:t>modifying </a:t>
            </a:r>
            <a:r>
              <a:rPr lang="en-US" dirty="0"/>
              <a:t>and deleting </a:t>
            </a:r>
            <a:r>
              <a:rPr lang="en-US" dirty="0" smtClean="0"/>
              <a:t>table data (rows)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2802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 smtClean="0"/>
              <a:t>Language (2)</a:t>
            </a:r>
            <a:endParaRPr lang="bg-BG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SQL consists of: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DDL</a:t>
            </a:r>
            <a:r>
              <a:rPr lang="en-US" dirty="0"/>
              <a:t> – Data Definition Language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ALTER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DROP</a:t>
            </a:r>
            <a:r>
              <a:rPr lang="en-US" dirty="0"/>
              <a:t> commands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DML</a:t>
            </a:r>
            <a:r>
              <a:rPr lang="en-US" dirty="0"/>
              <a:t> – Data Manipulation Language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dirty="0"/>
              <a:t> commands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</a:t>
            </a:r>
            <a:r>
              <a:rPr lang="en-US" dirty="0" smtClean="0"/>
              <a:t>of SQL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query</a:t>
            </a:r>
            <a:r>
              <a:rPr lang="bg-BG" dirty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838201" y="5029200"/>
            <a:ext cx="7391400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Towns.Name, Countries.Name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Towns, Countries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Towns.CountryId = Countries.Id</a:t>
            </a:r>
          </a:p>
        </p:txBody>
      </p:sp>
    </p:spTree>
    <p:extLst>
      <p:ext uri="{BB962C8B-B14F-4D97-AF65-F5344CB8AC3E}">
        <p14:creationId xmlns:p14="http://schemas.microsoft.com/office/powerpoint/2010/main" val="102820131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Stored procedures </a:t>
            </a:r>
            <a:r>
              <a:rPr lang="en-US" dirty="0" smtClean="0"/>
              <a:t>(database-level</a:t>
            </a:r>
            <a:r>
              <a:rPr lang="bg-BG" dirty="0" smtClean="0"/>
              <a:t> </a:t>
            </a:r>
            <a:r>
              <a:rPr lang="en-US" dirty="0" smtClean="0"/>
              <a:t>procedures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 of SQL-like code stored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</a:t>
            </a:r>
            <a:r>
              <a:rPr lang="en-US" dirty="0"/>
              <a:t>executed </a:t>
            </a:r>
            <a:r>
              <a:rPr lang="en-US" dirty="0" smtClean="0"/>
              <a:t>inside the </a:t>
            </a:r>
            <a:r>
              <a:rPr lang="en-US" dirty="0"/>
              <a:t>database server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Much faster than an </a:t>
            </a:r>
            <a:r>
              <a:rPr lang="en-US" dirty="0" smtClean="0"/>
              <a:t>external code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Data is locally accessible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accept parameters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Can return </a:t>
            </a:r>
            <a:r>
              <a:rPr lang="en-US" dirty="0" smtClean="0"/>
              <a:t>results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Single </a:t>
            </a:r>
            <a:r>
              <a:rPr lang="en-US" dirty="0"/>
              <a:t>value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Record sets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7650" name="Picture 2" descr="C:\Trash\stored-db-procedur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46" y="3657600"/>
            <a:ext cx="2549844" cy="2811463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982789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RDBMS Systems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 smtClean="0"/>
              <a:t>Relational Databases, Database Servers and RDBMS</a:t>
            </a:r>
            <a:endParaRPr lang="en-US" dirty="0"/>
          </a:p>
        </p:txBody>
      </p:sp>
      <p:pic>
        <p:nvPicPr>
          <p:cNvPr id="6148" name="Picture 4" descr="http://www.horizonum.com/Medias/Icon_Collections/View/440x330/Databas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3" y="3494567"/>
            <a:ext cx="3366977" cy="2525233"/>
          </a:xfrm>
          <a:prstGeom prst="roundRect">
            <a:avLst>
              <a:gd name="adj" fmla="val 1008"/>
            </a:avLst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494567"/>
            <a:ext cx="2462997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Stored </a:t>
            </a:r>
            <a:r>
              <a:rPr lang="en-US" smtClean="0"/>
              <a:t>Procedures (2)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 smtClean="0"/>
              <a:t>Stored procedures are </a:t>
            </a:r>
            <a:r>
              <a:rPr lang="en-US" sz="3100" dirty="0"/>
              <a:t>written </a:t>
            </a:r>
            <a:r>
              <a:rPr lang="en-US" sz="3100" dirty="0" smtClean="0"/>
              <a:t>in </a:t>
            </a:r>
            <a:r>
              <a:rPr lang="en-US" sz="3100" dirty="0"/>
              <a:t>a language extension of SQL</a:t>
            </a:r>
            <a:r>
              <a:rPr lang="bg-BG" sz="3100" dirty="0"/>
              <a:t> </a:t>
            </a:r>
            <a:endParaRPr lang="en-US" sz="3100" dirty="0"/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T-SQL </a:t>
            </a:r>
            <a:r>
              <a:rPr lang="bg-BG" sz="2900" dirty="0"/>
              <a:t>– </a:t>
            </a:r>
            <a:r>
              <a:rPr lang="en-US" sz="2900" dirty="0"/>
              <a:t>in</a:t>
            </a:r>
            <a:r>
              <a:rPr lang="bg-BG" sz="2900" dirty="0"/>
              <a:t> </a:t>
            </a:r>
            <a:r>
              <a:rPr lang="en-US" sz="2900" dirty="0"/>
              <a:t>Microsoft SQL</a:t>
            </a:r>
            <a:r>
              <a:rPr lang="bg-BG" sz="2900" dirty="0"/>
              <a:t> </a:t>
            </a:r>
            <a:r>
              <a:rPr lang="en-US" sz="2900" dirty="0" smtClean="0"/>
              <a:t>Server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PL/SQL – in</a:t>
            </a:r>
            <a:r>
              <a:rPr lang="bg-BG" sz="2900" dirty="0" smtClean="0"/>
              <a:t> </a:t>
            </a:r>
            <a:r>
              <a:rPr lang="en-US" sz="2900" dirty="0" smtClean="0"/>
              <a:t>Oracle</a:t>
            </a:r>
            <a:endParaRPr lang="en-US" sz="29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100" dirty="0" smtClean="0"/>
              <a:t>Example of stored </a:t>
            </a:r>
            <a:r>
              <a:rPr lang="en-US" sz="3100" dirty="0"/>
              <a:t>procedure in</a:t>
            </a:r>
            <a:r>
              <a:rPr lang="bg-BG" sz="3100" dirty="0"/>
              <a:t> </a:t>
            </a:r>
            <a:r>
              <a:rPr lang="en-US" sz="3100" dirty="0" smtClean="0"/>
              <a:t>Oracle PL/SQL</a:t>
            </a:r>
            <a:r>
              <a:rPr lang="bg-BG" sz="3100" dirty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85799" y="4114800"/>
            <a:ext cx="7772401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PROCEDURE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spInsertCountry(countryName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varchar2) IS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INSERT INTO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Countries(Name)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VALUES(countryName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404065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bg-BG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</a:t>
            </a:r>
            <a:r>
              <a:rPr lang="en-US" dirty="0"/>
              <a:t> are</a:t>
            </a:r>
            <a:r>
              <a:rPr lang="bg-BG" dirty="0"/>
              <a:t> </a:t>
            </a:r>
            <a:r>
              <a:rPr lang="en-US" dirty="0"/>
              <a:t>named</a:t>
            </a:r>
            <a:r>
              <a:rPr lang="bg-BG" dirty="0"/>
              <a:t> </a:t>
            </a:r>
            <a:r>
              <a:rPr lang="en-US" dirty="0"/>
              <a:t>SQL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queries which are used as tables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Simplify data access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Facilitate </a:t>
            </a:r>
            <a:r>
              <a:rPr lang="en-US" dirty="0"/>
              <a:t>writing of complex SQL queries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Used also to apply security restrictions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E.g. a </a:t>
            </a:r>
            <a:r>
              <a:rPr lang="en-US" dirty="0"/>
              <a:t>certain user isn't given permissions on any of the tables</a:t>
            </a:r>
            <a:r>
              <a:rPr lang="bg-BG" dirty="0"/>
              <a:t> </a:t>
            </a:r>
            <a:r>
              <a:rPr lang="en-US" dirty="0" smtClean="0"/>
              <a:t>in the database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user </a:t>
            </a:r>
            <a:r>
              <a:rPr lang="en-US" dirty="0"/>
              <a:t>is given permissions on </a:t>
            </a:r>
            <a:r>
              <a:rPr lang="en-US" dirty="0" smtClean="0"/>
              <a:t>few </a:t>
            </a:r>
            <a:r>
              <a:rPr lang="en-US" dirty="0"/>
              <a:t>views </a:t>
            </a:r>
            <a:r>
              <a:rPr lang="en-US" dirty="0" smtClean="0"/>
              <a:t>(subset of DB) and few stored procedures only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8238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</a:t>
            </a:r>
            <a:endParaRPr lang="bg-BG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06994" name="Group 114"/>
          <p:cNvGraphicFramePr>
            <a:graphicFrameLocks noGrp="1"/>
          </p:cNvGraphicFramePr>
          <p:nvPr/>
        </p:nvGraphicFramePr>
        <p:xfrm>
          <a:off x="685800" y="1844675"/>
          <a:ext cx="3819461" cy="1981200"/>
        </p:xfrm>
        <a:graphic>
          <a:graphicData uri="http://schemas.openxmlformats.org/drawingml/2006/table">
            <a:tbl>
              <a:tblPr/>
              <a:tblGrid>
                <a:gridCol w="719137"/>
                <a:gridCol w="1877949"/>
                <a:gridCol w="1222375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Mente LTD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BulkSoft Inc.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HardSoft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Sputnik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6996" name="Group 116"/>
          <p:cNvGraphicFramePr>
            <a:graphicFrameLocks noGrp="1"/>
          </p:cNvGraphicFramePr>
          <p:nvPr/>
        </p:nvGraphicFramePr>
        <p:xfrm>
          <a:off x="5040312" y="1857375"/>
          <a:ext cx="3432683" cy="1981200"/>
        </p:xfrm>
        <a:graphic>
          <a:graphicData uri="http://schemas.openxmlformats.org/drawingml/2006/table">
            <a:tbl>
              <a:tblPr/>
              <a:tblGrid>
                <a:gridCol w="603250"/>
                <a:gridCol w="1267016"/>
                <a:gridCol w="1562417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CountryId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Sofia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New </a:t>
                      </a: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Moscow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Plovdiv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6935" name="Text Box 55"/>
          <p:cNvSpPr txBox="1">
            <a:spLocks noChangeArrowheads="1"/>
          </p:cNvSpPr>
          <p:nvPr/>
        </p:nvSpPr>
        <p:spPr bwMode="auto">
          <a:xfrm>
            <a:off x="1599653" y="1306513"/>
            <a:ext cx="1829347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</a:t>
            </a:r>
            <a:endParaRPr kumimoji="0"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6936" name="Text Box 56"/>
          <p:cNvSpPr txBox="1">
            <a:spLocks noChangeArrowheads="1"/>
          </p:cNvSpPr>
          <p:nvPr/>
        </p:nvSpPr>
        <p:spPr bwMode="auto">
          <a:xfrm>
            <a:off x="6140622" y="1306513"/>
            <a:ext cx="1098378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endParaRPr kumimoji="0"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06997" name="Group 117"/>
          <p:cNvGraphicFramePr>
            <a:graphicFrameLocks noGrp="1"/>
          </p:cNvGraphicFramePr>
          <p:nvPr/>
        </p:nvGraphicFramePr>
        <p:xfrm>
          <a:off x="3348038" y="4581525"/>
          <a:ext cx="2232025" cy="1600200"/>
        </p:xfrm>
        <a:graphic>
          <a:graphicData uri="http://schemas.openxmlformats.org/drawingml/2006/table">
            <a:tbl>
              <a:tblPr/>
              <a:tblGrid>
                <a:gridCol w="804862"/>
                <a:gridCol w="1427163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Bulgaria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Russia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USA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6954" name="Text Box 74"/>
          <p:cNvSpPr txBox="1">
            <a:spLocks noChangeArrowheads="1"/>
          </p:cNvSpPr>
          <p:nvPr/>
        </p:nvSpPr>
        <p:spPr bwMode="auto">
          <a:xfrm>
            <a:off x="1371053" y="5181600"/>
            <a:ext cx="1829347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kumimoji="0"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9467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– Example (2)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30507" name="Rectangle 75"/>
          <p:cNvSpPr>
            <a:spLocks noChangeArrowheads="1"/>
          </p:cNvSpPr>
          <p:nvPr/>
        </p:nvSpPr>
        <p:spPr bwMode="auto">
          <a:xfrm>
            <a:off x="690564" y="1219200"/>
            <a:ext cx="769143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V_BGCompanies AS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Companies.Id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Id,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Companies.Company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Company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Towns.CountryId = Countries.Id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Companies.TownId = Towns.Id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Countries.Country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"Bulgaria";</a:t>
            </a:r>
          </a:p>
        </p:txBody>
      </p:sp>
      <p:graphicFrame>
        <p:nvGraphicFramePr>
          <p:cNvPr id="530525" name="Group 93"/>
          <p:cNvGraphicFramePr>
            <a:graphicFrameLocks noGrp="1"/>
          </p:cNvGraphicFramePr>
          <p:nvPr/>
        </p:nvGraphicFramePr>
        <p:xfrm>
          <a:off x="3095956" y="4991100"/>
          <a:ext cx="2881312" cy="1219200"/>
        </p:xfrm>
        <a:graphic>
          <a:graphicData uri="http://schemas.openxmlformats.org/drawingml/2006/table">
            <a:tbl>
              <a:tblPr/>
              <a:tblGrid>
                <a:gridCol w="527050"/>
                <a:gridCol w="2354262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Company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Mente Ltd.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HardSoft Corp.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0522" name="Text Box 90"/>
          <p:cNvSpPr txBox="1">
            <a:spLocks noChangeArrowheads="1"/>
          </p:cNvSpPr>
          <p:nvPr/>
        </p:nvSpPr>
        <p:spPr bwMode="auto">
          <a:xfrm>
            <a:off x="648031" y="5442668"/>
            <a:ext cx="2406428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V_BGCompanies</a:t>
            </a:r>
            <a:endParaRPr kumimoji="0" lang="en-US" sz="24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0523" name="Line 91"/>
          <p:cNvSpPr>
            <a:spLocks noChangeShapeType="1"/>
          </p:cNvSpPr>
          <p:nvPr/>
        </p:nvSpPr>
        <p:spPr bwMode="auto">
          <a:xfrm>
            <a:off x="4550734" y="4495799"/>
            <a:ext cx="0" cy="369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sm" len="sm"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568706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endParaRPr lang="bg-BG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Triggers</a:t>
            </a:r>
            <a:r>
              <a:rPr lang="en-US" dirty="0"/>
              <a:t> are </a:t>
            </a:r>
            <a:r>
              <a:rPr lang="en-US" dirty="0" smtClean="0"/>
              <a:t>special stored procedures that are </a:t>
            </a:r>
            <a:r>
              <a:rPr lang="en-US" dirty="0"/>
              <a:t>activate when some event occurs</a:t>
            </a:r>
            <a:r>
              <a:rPr lang="bg-BG" dirty="0"/>
              <a:t>, </a:t>
            </a:r>
            <a:r>
              <a:rPr lang="en-US" dirty="0"/>
              <a:t>for instance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inserting a record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changing a record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deleting a record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Triggers can perform additional data </a:t>
            </a:r>
            <a:r>
              <a:rPr lang="en-US" dirty="0" smtClean="0"/>
              <a:t>processing of the affected rows, e.g.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To change the newly added data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To maintain logs </a:t>
            </a:r>
            <a:r>
              <a:rPr lang="en-US" dirty="0"/>
              <a:t>and history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16386" name="Picture 2" descr="https://secure.benelliusa.com/stoegerindustries/firearms/images/largeCalloutCoachSingleTrigge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14600"/>
            <a:ext cx="1524000" cy="1524000"/>
          </a:xfrm>
          <a:prstGeom prst="roundRect">
            <a:avLst>
              <a:gd name="adj" fmla="val 7457"/>
            </a:avLst>
          </a:prstGeom>
          <a:noFill/>
        </p:spPr>
      </p:pic>
      <p:pic>
        <p:nvPicPr>
          <p:cNvPr id="22530" name="Picture 2" descr="http://www.ideastimulator.com/storage/iconV2Bevelled.jpg"/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76800"/>
            <a:ext cx="1524000" cy="1524000"/>
          </a:xfrm>
          <a:prstGeom prst="roundRect">
            <a:avLst>
              <a:gd name="adj" fmla="val 745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8212550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r>
              <a:rPr lang="bg-BG" dirty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have a table </a:t>
            </a:r>
            <a:r>
              <a:rPr lang="en-US" dirty="0" smtClean="0"/>
              <a:t>holding </a:t>
            </a:r>
            <a:r>
              <a:rPr lang="en-US" dirty="0"/>
              <a:t>company </a:t>
            </a:r>
            <a:r>
              <a:rPr lang="en-US" dirty="0" smtClean="0"/>
              <a:t>names</a:t>
            </a:r>
            <a:r>
              <a:rPr lang="bg-BG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trigger that appends </a:t>
            </a:r>
            <a:r>
              <a:rPr lang="en-US" dirty="0" smtClean="0"/>
              <a:t>"</a:t>
            </a:r>
            <a:r>
              <a:rPr lang="en-US" dirty="0"/>
              <a:t>Ltd." at the end of the name of a new company: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755650" y="1828800"/>
            <a:ext cx="7777163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Companies(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 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NULL,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varchar(50) NOT NULL)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4191000"/>
            <a:ext cx="77771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OR REPLACE TRIGGER trg_Companies_INSERT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BEFORE INSERT ON Company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ROW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:NEW.Name := :NEW.Name || '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Ltd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9236553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685800"/>
          </a:xfrm>
        </p:spPr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95400" y="1945479"/>
            <a:ext cx="6553200" cy="569120"/>
          </a:xfrm>
        </p:spPr>
        <p:txBody>
          <a:bodyPr/>
          <a:lstStyle/>
          <a:p>
            <a:r>
              <a:rPr lang="en-US" dirty="0" smtClean="0"/>
              <a:t>ACID Transactions and Isolation</a:t>
            </a:r>
            <a:endParaRPr lang="en-US" dirty="0"/>
          </a:p>
        </p:txBody>
      </p:sp>
      <p:pic>
        <p:nvPicPr>
          <p:cNvPr id="2050" name="Picture 2" descr="http://www.softwaredroid.com/themes/green_element/images/features/icons_transactions.png"/>
          <p:cNvPicPr>
            <a:picLocks noChangeAspect="1" noChangeArrowheads="1"/>
          </p:cNvPicPr>
          <p:nvPr/>
        </p:nvPicPr>
        <p:blipFill>
          <a:blip r:embed="rId2" cstate="screen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62399"/>
            <a:ext cx="2438400" cy="2438400"/>
          </a:xfrm>
          <a:prstGeom prst="roundRect">
            <a:avLst/>
          </a:prstGeom>
          <a:noFill/>
        </p:spPr>
      </p:pic>
      <p:pic>
        <p:nvPicPr>
          <p:cNvPr id="2052" name="Picture 4" descr="http://www.bwcapitalconsulting.com/images/Services_ic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971799"/>
            <a:ext cx="2755956" cy="3107204"/>
          </a:xfrm>
          <a:prstGeom prst="roundRect">
            <a:avLst>
              <a:gd name="adj" fmla="val 4321"/>
            </a:avLst>
          </a:prstGeom>
          <a:noFill/>
        </p:spPr>
      </p:pic>
      <p:pic>
        <p:nvPicPr>
          <p:cNvPr id="2054" name="Picture 6" descr="http://developer.filemaker.com/images/screenshots/Icon_FMBooks.jp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90999"/>
            <a:ext cx="2057400" cy="2057400"/>
          </a:xfrm>
          <a:prstGeom prst="roundRect">
            <a:avLst>
              <a:gd name="adj" fmla="val 271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810701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Transactions</a:t>
            </a:r>
            <a:r>
              <a:rPr lang="en-US" dirty="0"/>
              <a:t> are a sequence of </a:t>
            </a:r>
            <a:r>
              <a:rPr lang="en-US" dirty="0" smtClean="0"/>
              <a:t>database operations which </a:t>
            </a:r>
            <a:r>
              <a:rPr lang="en-US" dirty="0"/>
              <a:t>are executed as a </a:t>
            </a:r>
            <a:r>
              <a:rPr lang="en-US" dirty="0" smtClean="0"/>
              <a:t>single unit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Either all of them execute successfully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Or none of </a:t>
            </a:r>
            <a:r>
              <a:rPr lang="en-US" dirty="0" smtClean="0"/>
              <a:t>them is executed at all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</a:t>
            </a:r>
            <a:r>
              <a:rPr lang="en-US" dirty="0" smtClean="0"/>
              <a:t>entire </a:t>
            </a:r>
            <a:r>
              <a:rPr lang="en-US" dirty="0"/>
              <a:t>operation </a:t>
            </a:r>
            <a:r>
              <a:rPr lang="en-US" dirty="0" smtClean="0"/>
              <a:t>should be cancelled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9445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304800" y="1658679"/>
            <a:ext cx="8541487" cy="3793523"/>
          </a:xfrm>
          <a:custGeom>
            <a:avLst/>
            <a:gdLst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594345 w 8651821"/>
              <a:gd name="connsiteY0" fmla="*/ 425302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177" fmla="*/ 2594345 w 8651821"/>
              <a:gd name="connsiteY177" fmla="*/ 425302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636875 w 8651821"/>
              <a:gd name="connsiteY174" fmla="*/ 255181 h 3793523"/>
              <a:gd name="connsiteX175" fmla="*/ 2711303 w 8651821"/>
              <a:gd name="connsiteY175" fmla="*/ 233916 h 3793523"/>
              <a:gd name="connsiteX176" fmla="*/ 2721935 w 8651821"/>
              <a:gd name="connsiteY176" fmla="*/ 223284 h 3793523"/>
              <a:gd name="connsiteX0" fmla="*/ 2721935 w 8651821"/>
              <a:gd name="connsiteY0" fmla="*/ 223284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175" fmla="*/ 2721935 w 8651821"/>
              <a:gd name="connsiteY175" fmla="*/ 223284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679405 w 8651821"/>
              <a:gd name="connsiteY3" fmla="*/ 191386 h 3793523"/>
              <a:gd name="connsiteX4" fmla="*/ 2764466 w 8651821"/>
              <a:gd name="connsiteY4" fmla="*/ 170121 h 3793523"/>
              <a:gd name="connsiteX5" fmla="*/ 2902689 w 8651821"/>
              <a:gd name="connsiteY5" fmla="*/ 138223 h 3793523"/>
              <a:gd name="connsiteX6" fmla="*/ 3125972 w 8651821"/>
              <a:gd name="connsiteY6" fmla="*/ 116958 h 3793523"/>
              <a:gd name="connsiteX7" fmla="*/ 3221666 w 8651821"/>
              <a:gd name="connsiteY7" fmla="*/ 106326 h 3793523"/>
              <a:gd name="connsiteX8" fmla="*/ 3402419 w 8651821"/>
              <a:gd name="connsiteY8" fmla="*/ 95693 h 3793523"/>
              <a:gd name="connsiteX9" fmla="*/ 3625703 w 8651821"/>
              <a:gd name="connsiteY9" fmla="*/ 74428 h 3793523"/>
              <a:gd name="connsiteX10" fmla="*/ 3700131 w 8651821"/>
              <a:gd name="connsiteY10" fmla="*/ 63795 h 3793523"/>
              <a:gd name="connsiteX11" fmla="*/ 3923414 w 8651821"/>
              <a:gd name="connsiteY11" fmla="*/ 53163 h 3793523"/>
              <a:gd name="connsiteX12" fmla="*/ 4082903 w 8651821"/>
              <a:gd name="connsiteY12" fmla="*/ 42530 h 3793523"/>
              <a:gd name="connsiteX13" fmla="*/ 4306186 w 8651821"/>
              <a:gd name="connsiteY13" fmla="*/ 21265 h 3793523"/>
              <a:gd name="connsiteX14" fmla="*/ 4572000 w 8651821"/>
              <a:gd name="connsiteY14" fmla="*/ 0 h 3793523"/>
              <a:gd name="connsiteX15" fmla="*/ 4859079 w 8651821"/>
              <a:gd name="connsiteY15" fmla="*/ 10633 h 3793523"/>
              <a:gd name="connsiteX16" fmla="*/ 4944140 w 8651821"/>
              <a:gd name="connsiteY16" fmla="*/ 31898 h 3793523"/>
              <a:gd name="connsiteX17" fmla="*/ 5071731 w 8651821"/>
              <a:gd name="connsiteY17" fmla="*/ 42530 h 3793523"/>
              <a:gd name="connsiteX18" fmla="*/ 5295014 w 8651821"/>
              <a:gd name="connsiteY18" fmla="*/ 63795 h 3793523"/>
              <a:gd name="connsiteX19" fmla="*/ 5443870 w 8651821"/>
              <a:gd name="connsiteY19" fmla="*/ 74428 h 3793523"/>
              <a:gd name="connsiteX20" fmla="*/ 5539563 w 8651821"/>
              <a:gd name="connsiteY20" fmla="*/ 95693 h 3793523"/>
              <a:gd name="connsiteX21" fmla="*/ 5571461 w 8651821"/>
              <a:gd name="connsiteY21" fmla="*/ 106326 h 3793523"/>
              <a:gd name="connsiteX22" fmla="*/ 5635256 w 8651821"/>
              <a:gd name="connsiteY22" fmla="*/ 148856 h 3793523"/>
              <a:gd name="connsiteX23" fmla="*/ 5667154 w 8651821"/>
              <a:gd name="connsiteY23" fmla="*/ 191386 h 3793523"/>
              <a:gd name="connsiteX24" fmla="*/ 5784112 w 8651821"/>
              <a:gd name="connsiteY24" fmla="*/ 244549 h 3793523"/>
              <a:gd name="connsiteX25" fmla="*/ 5816010 w 8651821"/>
              <a:gd name="connsiteY25" fmla="*/ 265814 h 3793523"/>
              <a:gd name="connsiteX26" fmla="*/ 5890438 w 8651821"/>
              <a:gd name="connsiteY26" fmla="*/ 276447 h 3793523"/>
              <a:gd name="connsiteX27" fmla="*/ 5986131 w 8651821"/>
              <a:gd name="connsiteY27" fmla="*/ 308344 h 3793523"/>
              <a:gd name="connsiteX28" fmla="*/ 6198782 w 8651821"/>
              <a:gd name="connsiteY28" fmla="*/ 329609 h 3793523"/>
              <a:gd name="connsiteX29" fmla="*/ 6337005 w 8651821"/>
              <a:gd name="connsiteY29" fmla="*/ 350874 h 3793523"/>
              <a:gd name="connsiteX30" fmla="*/ 6432698 w 8651821"/>
              <a:gd name="connsiteY30" fmla="*/ 372140 h 3793523"/>
              <a:gd name="connsiteX31" fmla="*/ 6507126 w 8651821"/>
              <a:gd name="connsiteY31" fmla="*/ 393405 h 3793523"/>
              <a:gd name="connsiteX32" fmla="*/ 6528391 w 8651821"/>
              <a:gd name="connsiteY32" fmla="*/ 425302 h 3793523"/>
              <a:gd name="connsiteX33" fmla="*/ 6570921 w 8651821"/>
              <a:gd name="connsiteY33" fmla="*/ 435935 h 3793523"/>
              <a:gd name="connsiteX34" fmla="*/ 6645349 w 8651821"/>
              <a:gd name="connsiteY34" fmla="*/ 446568 h 3793523"/>
              <a:gd name="connsiteX35" fmla="*/ 6677247 w 8651821"/>
              <a:gd name="connsiteY35" fmla="*/ 457200 h 3793523"/>
              <a:gd name="connsiteX36" fmla="*/ 6868633 w 8651821"/>
              <a:gd name="connsiteY36" fmla="*/ 478465 h 3793523"/>
              <a:gd name="connsiteX37" fmla="*/ 6932428 w 8651821"/>
              <a:gd name="connsiteY37" fmla="*/ 489098 h 3793523"/>
              <a:gd name="connsiteX38" fmla="*/ 7091917 w 8651821"/>
              <a:gd name="connsiteY38" fmla="*/ 499730 h 3793523"/>
              <a:gd name="connsiteX39" fmla="*/ 7230140 w 8651821"/>
              <a:gd name="connsiteY39" fmla="*/ 510363 h 3793523"/>
              <a:gd name="connsiteX40" fmla="*/ 7336466 w 8651821"/>
              <a:gd name="connsiteY40" fmla="*/ 520995 h 3793523"/>
              <a:gd name="connsiteX41" fmla="*/ 7506586 w 8651821"/>
              <a:gd name="connsiteY41" fmla="*/ 531628 h 3793523"/>
              <a:gd name="connsiteX42" fmla="*/ 7581014 w 8651821"/>
              <a:gd name="connsiteY42" fmla="*/ 542261 h 3793523"/>
              <a:gd name="connsiteX43" fmla="*/ 7612912 w 8651821"/>
              <a:gd name="connsiteY43" fmla="*/ 552893 h 3793523"/>
              <a:gd name="connsiteX44" fmla="*/ 7655442 w 8651821"/>
              <a:gd name="connsiteY44" fmla="*/ 563526 h 3793523"/>
              <a:gd name="connsiteX45" fmla="*/ 7719238 w 8651821"/>
              <a:gd name="connsiteY45" fmla="*/ 584791 h 3793523"/>
              <a:gd name="connsiteX46" fmla="*/ 7814931 w 8651821"/>
              <a:gd name="connsiteY46" fmla="*/ 606056 h 3793523"/>
              <a:gd name="connsiteX47" fmla="*/ 7857461 w 8651821"/>
              <a:gd name="connsiteY47" fmla="*/ 616688 h 3793523"/>
              <a:gd name="connsiteX48" fmla="*/ 7963786 w 8651821"/>
              <a:gd name="connsiteY48" fmla="*/ 627321 h 3793523"/>
              <a:gd name="connsiteX49" fmla="*/ 7995684 w 8651821"/>
              <a:gd name="connsiteY49" fmla="*/ 637954 h 3793523"/>
              <a:gd name="connsiteX50" fmla="*/ 8197703 w 8651821"/>
              <a:gd name="connsiteY50" fmla="*/ 659219 h 3793523"/>
              <a:gd name="connsiteX51" fmla="*/ 8250866 w 8651821"/>
              <a:gd name="connsiteY51" fmla="*/ 701749 h 3793523"/>
              <a:gd name="connsiteX52" fmla="*/ 8293396 w 8651821"/>
              <a:gd name="connsiteY52" fmla="*/ 733647 h 3793523"/>
              <a:gd name="connsiteX53" fmla="*/ 8346559 w 8651821"/>
              <a:gd name="connsiteY53" fmla="*/ 818707 h 3793523"/>
              <a:gd name="connsiteX54" fmla="*/ 8367824 w 8651821"/>
              <a:gd name="connsiteY54" fmla="*/ 882502 h 3793523"/>
              <a:gd name="connsiteX55" fmla="*/ 8378456 w 8651821"/>
              <a:gd name="connsiteY55" fmla="*/ 914400 h 3793523"/>
              <a:gd name="connsiteX56" fmla="*/ 8389089 w 8651821"/>
              <a:gd name="connsiteY56" fmla="*/ 956930 h 3793523"/>
              <a:gd name="connsiteX57" fmla="*/ 8431619 w 8651821"/>
              <a:gd name="connsiteY57" fmla="*/ 1041991 h 3793523"/>
              <a:gd name="connsiteX58" fmla="*/ 8452884 w 8651821"/>
              <a:gd name="connsiteY58" fmla="*/ 1190847 h 3793523"/>
              <a:gd name="connsiteX59" fmla="*/ 8463517 w 8651821"/>
              <a:gd name="connsiteY59" fmla="*/ 1233377 h 3793523"/>
              <a:gd name="connsiteX60" fmla="*/ 8484782 w 8651821"/>
              <a:gd name="connsiteY60" fmla="*/ 1382233 h 3793523"/>
              <a:gd name="connsiteX61" fmla="*/ 8495414 w 8651821"/>
              <a:gd name="connsiteY61" fmla="*/ 1998921 h 3793523"/>
              <a:gd name="connsiteX62" fmla="*/ 8506047 w 8651821"/>
              <a:gd name="connsiteY62" fmla="*/ 2052084 h 3793523"/>
              <a:gd name="connsiteX63" fmla="*/ 8527312 w 8651821"/>
              <a:gd name="connsiteY63" fmla="*/ 2126512 h 3793523"/>
              <a:gd name="connsiteX64" fmla="*/ 8548577 w 8651821"/>
              <a:gd name="connsiteY64" fmla="*/ 2211572 h 3793523"/>
              <a:gd name="connsiteX65" fmla="*/ 8569842 w 8651821"/>
              <a:gd name="connsiteY65" fmla="*/ 2296633 h 3793523"/>
              <a:gd name="connsiteX66" fmla="*/ 8580475 w 8651821"/>
              <a:gd name="connsiteY66" fmla="*/ 2339163 h 3793523"/>
              <a:gd name="connsiteX67" fmla="*/ 8591107 w 8651821"/>
              <a:gd name="connsiteY67" fmla="*/ 2541181 h 3793523"/>
              <a:gd name="connsiteX68" fmla="*/ 8612372 w 8651821"/>
              <a:gd name="connsiteY68" fmla="*/ 2743200 h 3793523"/>
              <a:gd name="connsiteX69" fmla="*/ 8569842 w 8651821"/>
              <a:gd name="connsiteY69" fmla="*/ 2913321 h 3793523"/>
              <a:gd name="connsiteX70" fmla="*/ 8516679 w 8651821"/>
              <a:gd name="connsiteY70" fmla="*/ 2923954 h 3793523"/>
              <a:gd name="connsiteX71" fmla="*/ 8420986 w 8651821"/>
              <a:gd name="connsiteY71" fmla="*/ 2955851 h 3793523"/>
              <a:gd name="connsiteX72" fmla="*/ 8378456 w 8651821"/>
              <a:gd name="connsiteY72" fmla="*/ 2977116 h 3793523"/>
              <a:gd name="connsiteX73" fmla="*/ 8282763 w 8651821"/>
              <a:gd name="connsiteY73" fmla="*/ 2987749 h 3793523"/>
              <a:gd name="connsiteX74" fmla="*/ 8059479 w 8651821"/>
              <a:gd name="connsiteY74" fmla="*/ 2998381 h 3793523"/>
              <a:gd name="connsiteX75" fmla="*/ 7868093 w 8651821"/>
              <a:gd name="connsiteY75" fmla="*/ 3019647 h 3793523"/>
              <a:gd name="connsiteX76" fmla="*/ 7836196 w 8651821"/>
              <a:gd name="connsiteY76" fmla="*/ 3030279 h 3793523"/>
              <a:gd name="connsiteX77" fmla="*/ 7432159 w 8651821"/>
              <a:gd name="connsiteY77" fmla="*/ 3040912 h 3793523"/>
              <a:gd name="connsiteX78" fmla="*/ 7102549 w 8651821"/>
              <a:gd name="connsiteY78" fmla="*/ 3051544 h 3793523"/>
              <a:gd name="connsiteX79" fmla="*/ 6719777 w 8651821"/>
              <a:gd name="connsiteY79" fmla="*/ 3083442 h 3793523"/>
              <a:gd name="connsiteX80" fmla="*/ 6400800 w 8651821"/>
              <a:gd name="connsiteY80" fmla="*/ 3062177 h 3793523"/>
              <a:gd name="connsiteX81" fmla="*/ 6092456 w 8651821"/>
              <a:gd name="connsiteY81" fmla="*/ 3072809 h 3793523"/>
              <a:gd name="connsiteX82" fmla="*/ 5316279 w 8651821"/>
              <a:gd name="connsiteY82" fmla="*/ 3083442 h 3793523"/>
              <a:gd name="connsiteX83" fmla="*/ 5209954 w 8651821"/>
              <a:gd name="connsiteY83" fmla="*/ 3094074 h 3793523"/>
              <a:gd name="connsiteX84" fmla="*/ 5167424 w 8651821"/>
              <a:gd name="connsiteY84" fmla="*/ 3104707 h 3793523"/>
              <a:gd name="connsiteX85" fmla="*/ 5061098 w 8651821"/>
              <a:gd name="connsiteY85" fmla="*/ 3115340 h 3793523"/>
              <a:gd name="connsiteX86" fmla="*/ 4646428 w 8651821"/>
              <a:gd name="connsiteY86" fmla="*/ 3147237 h 3793523"/>
              <a:gd name="connsiteX87" fmla="*/ 4338084 w 8651821"/>
              <a:gd name="connsiteY87" fmla="*/ 3179135 h 3793523"/>
              <a:gd name="connsiteX88" fmla="*/ 4253024 w 8651821"/>
              <a:gd name="connsiteY88" fmla="*/ 3200400 h 3793523"/>
              <a:gd name="connsiteX89" fmla="*/ 4146698 w 8651821"/>
              <a:gd name="connsiteY89" fmla="*/ 3221665 h 3793523"/>
              <a:gd name="connsiteX90" fmla="*/ 4040372 w 8651821"/>
              <a:gd name="connsiteY90" fmla="*/ 3264195 h 3793523"/>
              <a:gd name="connsiteX91" fmla="*/ 3976577 w 8651821"/>
              <a:gd name="connsiteY91" fmla="*/ 3285461 h 3793523"/>
              <a:gd name="connsiteX92" fmla="*/ 3902149 w 8651821"/>
              <a:gd name="connsiteY92" fmla="*/ 3306726 h 3793523"/>
              <a:gd name="connsiteX93" fmla="*/ 3859619 w 8651821"/>
              <a:gd name="connsiteY93" fmla="*/ 3327991 h 3793523"/>
              <a:gd name="connsiteX94" fmla="*/ 3785191 w 8651821"/>
              <a:gd name="connsiteY94" fmla="*/ 3349256 h 3793523"/>
              <a:gd name="connsiteX95" fmla="*/ 3689498 w 8651821"/>
              <a:gd name="connsiteY95" fmla="*/ 3381154 h 3793523"/>
              <a:gd name="connsiteX96" fmla="*/ 3593805 w 8651821"/>
              <a:gd name="connsiteY96" fmla="*/ 3444949 h 3793523"/>
              <a:gd name="connsiteX97" fmla="*/ 3530010 w 8651821"/>
              <a:gd name="connsiteY97" fmla="*/ 3476847 h 3793523"/>
              <a:gd name="connsiteX98" fmla="*/ 3476847 w 8651821"/>
              <a:gd name="connsiteY98" fmla="*/ 3508744 h 3793523"/>
              <a:gd name="connsiteX99" fmla="*/ 3327991 w 8651821"/>
              <a:gd name="connsiteY99" fmla="*/ 3551274 h 3793523"/>
              <a:gd name="connsiteX100" fmla="*/ 3221666 w 8651821"/>
              <a:gd name="connsiteY100" fmla="*/ 3572540 h 3793523"/>
              <a:gd name="connsiteX101" fmla="*/ 3115340 w 8651821"/>
              <a:gd name="connsiteY101" fmla="*/ 3615070 h 3793523"/>
              <a:gd name="connsiteX102" fmla="*/ 2923954 w 8651821"/>
              <a:gd name="connsiteY102" fmla="*/ 3657600 h 3793523"/>
              <a:gd name="connsiteX103" fmla="*/ 2764466 w 8651821"/>
              <a:gd name="connsiteY103" fmla="*/ 3689498 h 3793523"/>
              <a:gd name="connsiteX104" fmla="*/ 2275368 w 8651821"/>
              <a:gd name="connsiteY104" fmla="*/ 3700130 h 3793523"/>
              <a:gd name="connsiteX105" fmla="*/ 1169582 w 8651821"/>
              <a:gd name="connsiteY105" fmla="*/ 3710763 h 3793523"/>
              <a:gd name="connsiteX106" fmla="*/ 1137684 w 8651821"/>
              <a:gd name="connsiteY106" fmla="*/ 3700130 h 3793523"/>
              <a:gd name="connsiteX107" fmla="*/ 1063256 w 8651821"/>
              <a:gd name="connsiteY107" fmla="*/ 3689498 h 3793523"/>
              <a:gd name="connsiteX108" fmla="*/ 1031359 w 8651821"/>
              <a:gd name="connsiteY108" fmla="*/ 3678865 h 3793523"/>
              <a:gd name="connsiteX109" fmla="*/ 1010093 w 8651821"/>
              <a:gd name="connsiteY109" fmla="*/ 3646968 h 3793523"/>
              <a:gd name="connsiteX110" fmla="*/ 978196 w 8651821"/>
              <a:gd name="connsiteY110" fmla="*/ 3615070 h 3793523"/>
              <a:gd name="connsiteX111" fmla="*/ 882503 w 8651821"/>
              <a:gd name="connsiteY111" fmla="*/ 3583172 h 3793523"/>
              <a:gd name="connsiteX112" fmla="*/ 861238 w 8651821"/>
              <a:gd name="connsiteY112" fmla="*/ 3551274 h 3793523"/>
              <a:gd name="connsiteX113" fmla="*/ 839972 w 8651821"/>
              <a:gd name="connsiteY113" fmla="*/ 3487479 h 3793523"/>
              <a:gd name="connsiteX114" fmla="*/ 808075 w 8651821"/>
              <a:gd name="connsiteY114" fmla="*/ 3466214 h 3793523"/>
              <a:gd name="connsiteX115" fmla="*/ 797442 w 8651821"/>
              <a:gd name="connsiteY115" fmla="*/ 3402419 h 3793523"/>
              <a:gd name="connsiteX116" fmla="*/ 786810 w 8651821"/>
              <a:gd name="connsiteY116" fmla="*/ 3359888 h 3793523"/>
              <a:gd name="connsiteX117" fmla="*/ 627321 w 8651821"/>
              <a:gd name="connsiteY117" fmla="*/ 3264195 h 3793523"/>
              <a:gd name="connsiteX118" fmla="*/ 595424 w 8651821"/>
              <a:gd name="connsiteY118" fmla="*/ 3242930 h 3793523"/>
              <a:gd name="connsiteX119" fmla="*/ 584791 w 8651821"/>
              <a:gd name="connsiteY119" fmla="*/ 3211033 h 3793523"/>
              <a:gd name="connsiteX120" fmla="*/ 563526 w 8651821"/>
              <a:gd name="connsiteY120" fmla="*/ 3168502 h 3793523"/>
              <a:gd name="connsiteX121" fmla="*/ 552893 w 8651821"/>
              <a:gd name="connsiteY121" fmla="*/ 3125972 h 3793523"/>
              <a:gd name="connsiteX122" fmla="*/ 520996 w 8651821"/>
              <a:gd name="connsiteY122" fmla="*/ 3104707 h 3793523"/>
              <a:gd name="connsiteX123" fmla="*/ 467833 w 8651821"/>
              <a:gd name="connsiteY123" fmla="*/ 3030279 h 3793523"/>
              <a:gd name="connsiteX124" fmla="*/ 446568 w 8651821"/>
              <a:gd name="connsiteY124" fmla="*/ 2998381 h 3793523"/>
              <a:gd name="connsiteX125" fmla="*/ 404038 w 8651821"/>
              <a:gd name="connsiteY125" fmla="*/ 2945219 h 3793523"/>
              <a:gd name="connsiteX126" fmla="*/ 393405 w 8651821"/>
              <a:gd name="connsiteY126" fmla="*/ 2913321 h 3793523"/>
              <a:gd name="connsiteX127" fmla="*/ 329610 w 8651821"/>
              <a:gd name="connsiteY127" fmla="*/ 2892056 h 3793523"/>
              <a:gd name="connsiteX128" fmla="*/ 297712 w 8651821"/>
              <a:gd name="connsiteY128" fmla="*/ 2870791 h 3793523"/>
              <a:gd name="connsiteX129" fmla="*/ 276447 w 8651821"/>
              <a:gd name="connsiteY129" fmla="*/ 2796363 h 3793523"/>
              <a:gd name="connsiteX130" fmla="*/ 233917 w 8651821"/>
              <a:gd name="connsiteY130" fmla="*/ 2721935 h 3793523"/>
              <a:gd name="connsiteX131" fmla="*/ 223284 w 8651821"/>
              <a:gd name="connsiteY131" fmla="*/ 2690037 h 3793523"/>
              <a:gd name="connsiteX132" fmla="*/ 159489 w 8651821"/>
              <a:gd name="connsiteY132" fmla="*/ 2573079 h 3793523"/>
              <a:gd name="connsiteX133" fmla="*/ 106326 w 8651821"/>
              <a:gd name="connsiteY133" fmla="*/ 2477386 h 3793523"/>
              <a:gd name="connsiteX134" fmla="*/ 85061 w 8651821"/>
              <a:gd name="connsiteY134" fmla="*/ 2392326 h 3793523"/>
              <a:gd name="connsiteX135" fmla="*/ 42531 w 8651821"/>
              <a:gd name="connsiteY135" fmla="*/ 2317898 h 3793523"/>
              <a:gd name="connsiteX136" fmla="*/ 10633 w 8651821"/>
              <a:gd name="connsiteY136" fmla="*/ 2200940 h 3793523"/>
              <a:gd name="connsiteX137" fmla="*/ 0 w 8651821"/>
              <a:gd name="connsiteY137" fmla="*/ 2105247 h 3793523"/>
              <a:gd name="connsiteX138" fmla="*/ 10633 w 8651821"/>
              <a:gd name="connsiteY138" fmla="*/ 1275907 h 3793523"/>
              <a:gd name="connsiteX139" fmla="*/ 21266 w 8651821"/>
              <a:gd name="connsiteY139" fmla="*/ 1222744 h 3793523"/>
              <a:gd name="connsiteX140" fmla="*/ 42531 w 8651821"/>
              <a:gd name="connsiteY140" fmla="*/ 1180214 h 3793523"/>
              <a:gd name="connsiteX141" fmla="*/ 74428 w 8651821"/>
              <a:gd name="connsiteY141" fmla="*/ 1063256 h 3793523"/>
              <a:gd name="connsiteX142" fmla="*/ 95693 w 8651821"/>
              <a:gd name="connsiteY142" fmla="*/ 1020726 h 3793523"/>
              <a:gd name="connsiteX143" fmla="*/ 170121 w 8651821"/>
              <a:gd name="connsiteY143" fmla="*/ 978195 h 3793523"/>
              <a:gd name="connsiteX144" fmla="*/ 191386 w 8651821"/>
              <a:gd name="connsiteY144" fmla="*/ 946298 h 3793523"/>
              <a:gd name="connsiteX145" fmla="*/ 244549 w 8651821"/>
              <a:gd name="connsiteY145" fmla="*/ 935665 h 3793523"/>
              <a:gd name="connsiteX146" fmla="*/ 318977 w 8651821"/>
              <a:gd name="connsiteY146" fmla="*/ 914400 h 3793523"/>
              <a:gd name="connsiteX147" fmla="*/ 457200 w 8651821"/>
              <a:gd name="connsiteY147" fmla="*/ 882502 h 3793523"/>
              <a:gd name="connsiteX148" fmla="*/ 520996 w 8651821"/>
              <a:gd name="connsiteY148" fmla="*/ 850605 h 3793523"/>
              <a:gd name="connsiteX149" fmla="*/ 584791 w 8651821"/>
              <a:gd name="connsiteY149" fmla="*/ 839972 h 3793523"/>
              <a:gd name="connsiteX150" fmla="*/ 669852 w 8651821"/>
              <a:gd name="connsiteY150" fmla="*/ 818707 h 3793523"/>
              <a:gd name="connsiteX151" fmla="*/ 776177 w 8651821"/>
              <a:gd name="connsiteY151" fmla="*/ 797442 h 3793523"/>
              <a:gd name="connsiteX152" fmla="*/ 903768 w 8651821"/>
              <a:gd name="connsiteY152" fmla="*/ 765544 h 3793523"/>
              <a:gd name="connsiteX153" fmla="*/ 956931 w 8651821"/>
              <a:gd name="connsiteY153" fmla="*/ 754912 h 3793523"/>
              <a:gd name="connsiteX154" fmla="*/ 1137684 w 8651821"/>
              <a:gd name="connsiteY154" fmla="*/ 733647 h 3793523"/>
              <a:gd name="connsiteX155" fmla="*/ 1190847 w 8651821"/>
              <a:gd name="connsiteY155" fmla="*/ 723014 h 3793523"/>
              <a:gd name="connsiteX156" fmla="*/ 1360968 w 8651821"/>
              <a:gd name="connsiteY156" fmla="*/ 701749 h 3793523"/>
              <a:gd name="connsiteX157" fmla="*/ 1477926 w 8651821"/>
              <a:gd name="connsiteY157" fmla="*/ 691116 h 3793523"/>
              <a:gd name="connsiteX158" fmla="*/ 1552354 w 8651821"/>
              <a:gd name="connsiteY158" fmla="*/ 680484 h 3793523"/>
              <a:gd name="connsiteX159" fmla="*/ 1711842 w 8651821"/>
              <a:gd name="connsiteY159" fmla="*/ 659219 h 3793523"/>
              <a:gd name="connsiteX160" fmla="*/ 1903228 w 8651821"/>
              <a:gd name="connsiteY160" fmla="*/ 637954 h 3793523"/>
              <a:gd name="connsiteX161" fmla="*/ 2030819 w 8651821"/>
              <a:gd name="connsiteY161" fmla="*/ 616688 h 3793523"/>
              <a:gd name="connsiteX162" fmla="*/ 2062717 w 8651821"/>
              <a:gd name="connsiteY162" fmla="*/ 595423 h 3793523"/>
              <a:gd name="connsiteX163" fmla="*/ 2126512 w 8651821"/>
              <a:gd name="connsiteY163" fmla="*/ 574158 h 3793523"/>
              <a:gd name="connsiteX164" fmla="*/ 2179675 w 8651821"/>
              <a:gd name="connsiteY164" fmla="*/ 542261 h 3793523"/>
              <a:gd name="connsiteX165" fmla="*/ 2275368 w 8651821"/>
              <a:gd name="connsiteY165" fmla="*/ 531628 h 3793523"/>
              <a:gd name="connsiteX166" fmla="*/ 2307266 w 8651821"/>
              <a:gd name="connsiteY166" fmla="*/ 510363 h 3793523"/>
              <a:gd name="connsiteX167" fmla="*/ 2381693 w 8651821"/>
              <a:gd name="connsiteY167" fmla="*/ 489098 h 3793523"/>
              <a:gd name="connsiteX168" fmla="*/ 2402959 w 8651821"/>
              <a:gd name="connsiteY168" fmla="*/ 467833 h 3793523"/>
              <a:gd name="connsiteX169" fmla="*/ 2434856 w 8651821"/>
              <a:gd name="connsiteY169" fmla="*/ 457200 h 3793523"/>
              <a:gd name="connsiteX170" fmla="*/ 2477386 w 8651821"/>
              <a:gd name="connsiteY170" fmla="*/ 393405 h 3793523"/>
              <a:gd name="connsiteX171" fmla="*/ 2519917 w 8651821"/>
              <a:gd name="connsiteY171" fmla="*/ 350874 h 3793523"/>
              <a:gd name="connsiteX172" fmla="*/ 2551814 w 8651821"/>
              <a:gd name="connsiteY172" fmla="*/ 318977 h 3793523"/>
              <a:gd name="connsiteX173" fmla="*/ 2615610 w 8651821"/>
              <a:gd name="connsiteY173" fmla="*/ 287079 h 3793523"/>
              <a:gd name="connsiteX174" fmla="*/ 2711303 w 8651821"/>
              <a:gd name="connsiteY174" fmla="*/ 233916 h 3793523"/>
              <a:gd name="connsiteX0" fmla="*/ 2711303 w 8651821"/>
              <a:gd name="connsiteY0" fmla="*/ 233916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173" fmla="*/ 2711303 w 8651821"/>
              <a:gd name="connsiteY173" fmla="*/ 233916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658140 w 8651821"/>
              <a:gd name="connsiteY2" fmla="*/ 223284 h 3793523"/>
              <a:gd name="connsiteX3" fmla="*/ 2764466 w 8651821"/>
              <a:gd name="connsiteY3" fmla="*/ 170121 h 3793523"/>
              <a:gd name="connsiteX4" fmla="*/ 2902689 w 8651821"/>
              <a:gd name="connsiteY4" fmla="*/ 138223 h 3793523"/>
              <a:gd name="connsiteX5" fmla="*/ 3125972 w 8651821"/>
              <a:gd name="connsiteY5" fmla="*/ 116958 h 3793523"/>
              <a:gd name="connsiteX6" fmla="*/ 3221666 w 8651821"/>
              <a:gd name="connsiteY6" fmla="*/ 106326 h 3793523"/>
              <a:gd name="connsiteX7" fmla="*/ 3402419 w 8651821"/>
              <a:gd name="connsiteY7" fmla="*/ 95693 h 3793523"/>
              <a:gd name="connsiteX8" fmla="*/ 3625703 w 8651821"/>
              <a:gd name="connsiteY8" fmla="*/ 74428 h 3793523"/>
              <a:gd name="connsiteX9" fmla="*/ 3700131 w 8651821"/>
              <a:gd name="connsiteY9" fmla="*/ 63795 h 3793523"/>
              <a:gd name="connsiteX10" fmla="*/ 3923414 w 8651821"/>
              <a:gd name="connsiteY10" fmla="*/ 53163 h 3793523"/>
              <a:gd name="connsiteX11" fmla="*/ 4082903 w 8651821"/>
              <a:gd name="connsiteY11" fmla="*/ 42530 h 3793523"/>
              <a:gd name="connsiteX12" fmla="*/ 4306186 w 8651821"/>
              <a:gd name="connsiteY12" fmla="*/ 21265 h 3793523"/>
              <a:gd name="connsiteX13" fmla="*/ 4572000 w 8651821"/>
              <a:gd name="connsiteY13" fmla="*/ 0 h 3793523"/>
              <a:gd name="connsiteX14" fmla="*/ 4859079 w 8651821"/>
              <a:gd name="connsiteY14" fmla="*/ 10633 h 3793523"/>
              <a:gd name="connsiteX15" fmla="*/ 4944140 w 8651821"/>
              <a:gd name="connsiteY15" fmla="*/ 31898 h 3793523"/>
              <a:gd name="connsiteX16" fmla="*/ 5071731 w 8651821"/>
              <a:gd name="connsiteY16" fmla="*/ 42530 h 3793523"/>
              <a:gd name="connsiteX17" fmla="*/ 5295014 w 8651821"/>
              <a:gd name="connsiteY17" fmla="*/ 63795 h 3793523"/>
              <a:gd name="connsiteX18" fmla="*/ 5443870 w 8651821"/>
              <a:gd name="connsiteY18" fmla="*/ 74428 h 3793523"/>
              <a:gd name="connsiteX19" fmla="*/ 5539563 w 8651821"/>
              <a:gd name="connsiteY19" fmla="*/ 95693 h 3793523"/>
              <a:gd name="connsiteX20" fmla="*/ 5571461 w 8651821"/>
              <a:gd name="connsiteY20" fmla="*/ 106326 h 3793523"/>
              <a:gd name="connsiteX21" fmla="*/ 5635256 w 8651821"/>
              <a:gd name="connsiteY21" fmla="*/ 148856 h 3793523"/>
              <a:gd name="connsiteX22" fmla="*/ 5667154 w 8651821"/>
              <a:gd name="connsiteY22" fmla="*/ 191386 h 3793523"/>
              <a:gd name="connsiteX23" fmla="*/ 5784112 w 8651821"/>
              <a:gd name="connsiteY23" fmla="*/ 244549 h 3793523"/>
              <a:gd name="connsiteX24" fmla="*/ 5816010 w 8651821"/>
              <a:gd name="connsiteY24" fmla="*/ 265814 h 3793523"/>
              <a:gd name="connsiteX25" fmla="*/ 5890438 w 8651821"/>
              <a:gd name="connsiteY25" fmla="*/ 276447 h 3793523"/>
              <a:gd name="connsiteX26" fmla="*/ 5986131 w 8651821"/>
              <a:gd name="connsiteY26" fmla="*/ 308344 h 3793523"/>
              <a:gd name="connsiteX27" fmla="*/ 6198782 w 8651821"/>
              <a:gd name="connsiteY27" fmla="*/ 329609 h 3793523"/>
              <a:gd name="connsiteX28" fmla="*/ 6337005 w 8651821"/>
              <a:gd name="connsiteY28" fmla="*/ 350874 h 3793523"/>
              <a:gd name="connsiteX29" fmla="*/ 6432698 w 8651821"/>
              <a:gd name="connsiteY29" fmla="*/ 372140 h 3793523"/>
              <a:gd name="connsiteX30" fmla="*/ 6507126 w 8651821"/>
              <a:gd name="connsiteY30" fmla="*/ 393405 h 3793523"/>
              <a:gd name="connsiteX31" fmla="*/ 6528391 w 8651821"/>
              <a:gd name="connsiteY31" fmla="*/ 425302 h 3793523"/>
              <a:gd name="connsiteX32" fmla="*/ 6570921 w 8651821"/>
              <a:gd name="connsiteY32" fmla="*/ 435935 h 3793523"/>
              <a:gd name="connsiteX33" fmla="*/ 6645349 w 8651821"/>
              <a:gd name="connsiteY33" fmla="*/ 446568 h 3793523"/>
              <a:gd name="connsiteX34" fmla="*/ 6677247 w 8651821"/>
              <a:gd name="connsiteY34" fmla="*/ 457200 h 3793523"/>
              <a:gd name="connsiteX35" fmla="*/ 6868633 w 8651821"/>
              <a:gd name="connsiteY35" fmla="*/ 478465 h 3793523"/>
              <a:gd name="connsiteX36" fmla="*/ 6932428 w 8651821"/>
              <a:gd name="connsiteY36" fmla="*/ 489098 h 3793523"/>
              <a:gd name="connsiteX37" fmla="*/ 7091917 w 8651821"/>
              <a:gd name="connsiteY37" fmla="*/ 499730 h 3793523"/>
              <a:gd name="connsiteX38" fmla="*/ 7230140 w 8651821"/>
              <a:gd name="connsiteY38" fmla="*/ 510363 h 3793523"/>
              <a:gd name="connsiteX39" fmla="*/ 7336466 w 8651821"/>
              <a:gd name="connsiteY39" fmla="*/ 520995 h 3793523"/>
              <a:gd name="connsiteX40" fmla="*/ 7506586 w 8651821"/>
              <a:gd name="connsiteY40" fmla="*/ 531628 h 3793523"/>
              <a:gd name="connsiteX41" fmla="*/ 7581014 w 8651821"/>
              <a:gd name="connsiteY41" fmla="*/ 542261 h 3793523"/>
              <a:gd name="connsiteX42" fmla="*/ 7612912 w 8651821"/>
              <a:gd name="connsiteY42" fmla="*/ 552893 h 3793523"/>
              <a:gd name="connsiteX43" fmla="*/ 7655442 w 8651821"/>
              <a:gd name="connsiteY43" fmla="*/ 563526 h 3793523"/>
              <a:gd name="connsiteX44" fmla="*/ 7719238 w 8651821"/>
              <a:gd name="connsiteY44" fmla="*/ 584791 h 3793523"/>
              <a:gd name="connsiteX45" fmla="*/ 7814931 w 8651821"/>
              <a:gd name="connsiteY45" fmla="*/ 606056 h 3793523"/>
              <a:gd name="connsiteX46" fmla="*/ 7857461 w 8651821"/>
              <a:gd name="connsiteY46" fmla="*/ 616688 h 3793523"/>
              <a:gd name="connsiteX47" fmla="*/ 7963786 w 8651821"/>
              <a:gd name="connsiteY47" fmla="*/ 627321 h 3793523"/>
              <a:gd name="connsiteX48" fmla="*/ 7995684 w 8651821"/>
              <a:gd name="connsiteY48" fmla="*/ 637954 h 3793523"/>
              <a:gd name="connsiteX49" fmla="*/ 8197703 w 8651821"/>
              <a:gd name="connsiteY49" fmla="*/ 659219 h 3793523"/>
              <a:gd name="connsiteX50" fmla="*/ 8250866 w 8651821"/>
              <a:gd name="connsiteY50" fmla="*/ 701749 h 3793523"/>
              <a:gd name="connsiteX51" fmla="*/ 8293396 w 8651821"/>
              <a:gd name="connsiteY51" fmla="*/ 733647 h 3793523"/>
              <a:gd name="connsiteX52" fmla="*/ 8346559 w 8651821"/>
              <a:gd name="connsiteY52" fmla="*/ 818707 h 3793523"/>
              <a:gd name="connsiteX53" fmla="*/ 8367824 w 8651821"/>
              <a:gd name="connsiteY53" fmla="*/ 882502 h 3793523"/>
              <a:gd name="connsiteX54" fmla="*/ 8378456 w 8651821"/>
              <a:gd name="connsiteY54" fmla="*/ 914400 h 3793523"/>
              <a:gd name="connsiteX55" fmla="*/ 8389089 w 8651821"/>
              <a:gd name="connsiteY55" fmla="*/ 956930 h 3793523"/>
              <a:gd name="connsiteX56" fmla="*/ 8431619 w 8651821"/>
              <a:gd name="connsiteY56" fmla="*/ 1041991 h 3793523"/>
              <a:gd name="connsiteX57" fmla="*/ 8452884 w 8651821"/>
              <a:gd name="connsiteY57" fmla="*/ 1190847 h 3793523"/>
              <a:gd name="connsiteX58" fmla="*/ 8463517 w 8651821"/>
              <a:gd name="connsiteY58" fmla="*/ 1233377 h 3793523"/>
              <a:gd name="connsiteX59" fmla="*/ 8484782 w 8651821"/>
              <a:gd name="connsiteY59" fmla="*/ 1382233 h 3793523"/>
              <a:gd name="connsiteX60" fmla="*/ 8495414 w 8651821"/>
              <a:gd name="connsiteY60" fmla="*/ 1998921 h 3793523"/>
              <a:gd name="connsiteX61" fmla="*/ 8506047 w 8651821"/>
              <a:gd name="connsiteY61" fmla="*/ 2052084 h 3793523"/>
              <a:gd name="connsiteX62" fmla="*/ 8527312 w 8651821"/>
              <a:gd name="connsiteY62" fmla="*/ 2126512 h 3793523"/>
              <a:gd name="connsiteX63" fmla="*/ 8548577 w 8651821"/>
              <a:gd name="connsiteY63" fmla="*/ 2211572 h 3793523"/>
              <a:gd name="connsiteX64" fmla="*/ 8569842 w 8651821"/>
              <a:gd name="connsiteY64" fmla="*/ 2296633 h 3793523"/>
              <a:gd name="connsiteX65" fmla="*/ 8580475 w 8651821"/>
              <a:gd name="connsiteY65" fmla="*/ 2339163 h 3793523"/>
              <a:gd name="connsiteX66" fmla="*/ 8591107 w 8651821"/>
              <a:gd name="connsiteY66" fmla="*/ 2541181 h 3793523"/>
              <a:gd name="connsiteX67" fmla="*/ 8612372 w 8651821"/>
              <a:gd name="connsiteY67" fmla="*/ 2743200 h 3793523"/>
              <a:gd name="connsiteX68" fmla="*/ 8569842 w 8651821"/>
              <a:gd name="connsiteY68" fmla="*/ 2913321 h 3793523"/>
              <a:gd name="connsiteX69" fmla="*/ 8516679 w 8651821"/>
              <a:gd name="connsiteY69" fmla="*/ 2923954 h 3793523"/>
              <a:gd name="connsiteX70" fmla="*/ 8420986 w 8651821"/>
              <a:gd name="connsiteY70" fmla="*/ 2955851 h 3793523"/>
              <a:gd name="connsiteX71" fmla="*/ 8378456 w 8651821"/>
              <a:gd name="connsiteY71" fmla="*/ 2977116 h 3793523"/>
              <a:gd name="connsiteX72" fmla="*/ 8282763 w 8651821"/>
              <a:gd name="connsiteY72" fmla="*/ 2987749 h 3793523"/>
              <a:gd name="connsiteX73" fmla="*/ 8059479 w 8651821"/>
              <a:gd name="connsiteY73" fmla="*/ 2998381 h 3793523"/>
              <a:gd name="connsiteX74" fmla="*/ 7868093 w 8651821"/>
              <a:gd name="connsiteY74" fmla="*/ 3019647 h 3793523"/>
              <a:gd name="connsiteX75" fmla="*/ 7836196 w 8651821"/>
              <a:gd name="connsiteY75" fmla="*/ 3030279 h 3793523"/>
              <a:gd name="connsiteX76" fmla="*/ 7432159 w 8651821"/>
              <a:gd name="connsiteY76" fmla="*/ 3040912 h 3793523"/>
              <a:gd name="connsiteX77" fmla="*/ 7102549 w 8651821"/>
              <a:gd name="connsiteY77" fmla="*/ 3051544 h 3793523"/>
              <a:gd name="connsiteX78" fmla="*/ 6719777 w 8651821"/>
              <a:gd name="connsiteY78" fmla="*/ 3083442 h 3793523"/>
              <a:gd name="connsiteX79" fmla="*/ 6400800 w 8651821"/>
              <a:gd name="connsiteY79" fmla="*/ 3062177 h 3793523"/>
              <a:gd name="connsiteX80" fmla="*/ 6092456 w 8651821"/>
              <a:gd name="connsiteY80" fmla="*/ 3072809 h 3793523"/>
              <a:gd name="connsiteX81" fmla="*/ 5316279 w 8651821"/>
              <a:gd name="connsiteY81" fmla="*/ 3083442 h 3793523"/>
              <a:gd name="connsiteX82" fmla="*/ 5209954 w 8651821"/>
              <a:gd name="connsiteY82" fmla="*/ 3094074 h 3793523"/>
              <a:gd name="connsiteX83" fmla="*/ 5167424 w 8651821"/>
              <a:gd name="connsiteY83" fmla="*/ 3104707 h 3793523"/>
              <a:gd name="connsiteX84" fmla="*/ 5061098 w 8651821"/>
              <a:gd name="connsiteY84" fmla="*/ 3115340 h 3793523"/>
              <a:gd name="connsiteX85" fmla="*/ 4646428 w 8651821"/>
              <a:gd name="connsiteY85" fmla="*/ 3147237 h 3793523"/>
              <a:gd name="connsiteX86" fmla="*/ 4338084 w 8651821"/>
              <a:gd name="connsiteY86" fmla="*/ 3179135 h 3793523"/>
              <a:gd name="connsiteX87" fmla="*/ 4253024 w 8651821"/>
              <a:gd name="connsiteY87" fmla="*/ 3200400 h 3793523"/>
              <a:gd name="connsiteX88" fmla="*/ 4146698 w 8651821"/>
              <a:gd name="connsiteY88" fmla="*/ 3221665 h 3793523"/>
              <a:gd name="connsiteX89" fmla="*/ 4040372 w 8651821"/>
              <a:gd name="connsiteY89" fmla="*/ 3264195 h 3793523"/>
              <a:gd name="connsiteX90" fmla="*/ 3976577 w 8651821"/>
              <a:gd name="connsiteY90" fmla="*/ 3285461 h 3793523"/>
              <a:gd name="connsiteX91" fmla="*/ 3902149 w 8651821"/>
              <a:gd name="connsiteY91" fmla="*/ 3306726 h 3793523"/>
              <a:gd name="connsiteX92" fmla="*/ 3859619 w 8651821"/>
              <a:gd name="connsiteY92" fmla="*/ 3327991 h 3793523"/>
              <a:gd name="connsiteX93" fmla="*/ 3785191 w 8651821"/>
              <a:gd name="connsiteY93" fmla="*/ 3349256 h 3793523"/>
              <a:gd name="connsiteX94" fmla="*/ 3689498 w 8651821"/>
              <a:gd name="connsiteY94" fmla="*/ 3381154 h 3793523"/>
              <a:gd name="connsiteX95" fmla="*/ 3593805 w 8651821"/>
              <a:gd name="connsiteY95" fmla="*/ 3444949 h 3793523"/>
              <a:gd name="connsiteX96" fmla="*/ 3530010 w 8651821"/>
              <a:gd name="connsiteY96" fmla="*/ 3476847 h 3793523"/>
              <a:gd name="connsiteX97" fmla="*/ 3476847 w 8651821"/>
              <a:gd name="connsiteY97" fmla="*/ 3508744 h 3793523"/>
              <a:gd name="connsiteX98" fmla="*/ 3327991 w 8651821"/>
              <a:gd name="connsiteY98" fmla="*/ 3551274 h 3793523"/>
              <a:gd name="connsiteX99" fmla="*/ 3221666 w 8651821"/>
              <a:gd name="connsiteY99" fmla="*/ 3572540 h 3793523"/>
              <a:gd name="connsiteX100" fmla="*/ 3115340 w 8651821"/>
              <a:gd name="connsiteY100" fmla="*/ 3615070 h 3793523"/>
              <a:gd name="connsiteX101" fmla="*/ 2923954 w 8651821"/>
              <a:gd name="connsiteY101" fmla="*/ 3657600 h 3793523"/>
              <a:gd name="connsiteX102" fmla="*/ 2764466 w 8651821"/>
              <a:gd name="connsiteY102" fmla="*/ 3689498 h 3793523"/>
              <a:gd name="connsiteX103" fmla="*/ 2275368 w 8651821"/>
              <a:gd name="connsiteY103" fmla="*/ 3700130 h 3793523"/>
              <a:gd name="connsiteX104" fmla="*/ 1169582 w 8651821"/>
              <a:gd name="connsiteY104" fmla="*/ 3710763 h 3793523"/>
              <a:gd name="connsiteX105" fmla="*/ 1137684 w 8651821"/>
              <a:gd name="connsiteY105" fmla="*/ 3700130 h 3793523"/>
              <a:gd name="connsiteX106" fmla="*/ 1063256 w 8651821"/>
              <a:gd name="connsiteY106" fmla="*/ 3689498 h 3793523"/>
              <a:gd name="connsiteX107" fmla="*/ 1031359 w 8651821"/>
              <a:gd name="connsiteY107" fmla="*/ 3678865 h 3793523"/>
              <a:gd name="connsiteX108" fmla="*/ 1010093 w 8651821"/>
              <a:gd name="connsiteY108" fmla="*/ 3646968 h 3793523"/>
              <a:gd name="connsiteX109" fmla="*/ 978196 w 8651821"/>
              <a:gd name="connsiteY109" fmla="*/ 3615070 h 3793523"/>
              <a:gd name="connsiteX110" fmla="*/ 882503 w 8651821"/>
              <a:gd name="connsiteY110" fmla="*/ 3583172 h 3793523"/>
              <a:gd name="connsiteX111" fmla="*/ 861238 w 8651821"/>
              <a:gd name="connsiteY111" fmla="*/ 3551274 h 3793523"/>
              <a:gd name="connsiteX112" fmla="*/ 839972 w 8651821"/>
              <a:gd name="connsiteY112" fmla="*/ 3487479 h 3793523"/>
              <a:gd name="connsiteX113" fmla="*/ 808075 w 8651821"/>
              <a:gd name="connsiteY113" fmla="*/ 3466214 h 3793523"/>
              <a:gd name="connsiteX114" fmla="*/ 797442 w 8651821"/>
              <a:gd name="connsiteY114" fmla="*/ 3402419 h 3793523"/>
              <a:gd name="connsiteX115" fmla="*/ 786810 w 8651821"/>
              <a:gd name="connsiteY115" fmla="*/ 3359888 h 3793523"/>
              <a:gd name="connsiteX116" fmla="*/ 627321 w 8651821"/>
              <a:gd name="connsiteY116" fmla="*/ 3264195 h 3793523"/>
              <a:gd name="connsiteX117" fmla="*/ 595424 w 8651821"/>
              <a:gd name="connsiteY117" fmla="*/ 3242930 h 3793523"/>
              <a:gd name="connsiteX118" fmla="*/ 584791 w 8651821"/>
              <a:gd name="connsiteY118" fmla="*/ 3211033 h 3793523"/>
              <a:gd name="connsiteX119" fmla="*/ 563526 w 8651821"/>
              <a:gd name="connsiteY119" fmla="*/ 3168502 h 3793523"/>
              <a:gd name="connsiteX120" fmla="*/ 552893 w 8651821"/>
              <a:gd name="connsiteY120" fmla="*/ 3125972 h 3793523"/>
              <a:gd name="connsiteX121" fmla="*/ 520996 w 8651821"/>
              <a:gd name="connsiteY121" fmla="*/ 3104707 h 3793523"/>
              <a:gd name="connsiteX122" fmla="*/ 467833 w 8651821"/>
              <a:gd name="connsiteY122" fmla="*/ 3030279 h 3793523"/>
              <a:gd name="connsiteX123" fmla="*/ 446568 w 8651821"/>
              <a:gd name="connsiteY123" fmla="*/ 2998381 h 3793523"/>
              <a:gd name="connsiteX124" fmla="*/ 404038 w 8651821"/>
              <a:gd name="connsiteY124" fmla="*/ 2945219 h 3793523"/>
              <a:gd name="connsiteX125" fmla="*/ 393405 w 8651821"/>
              <a:gd name="connsiteY125" fmla="*/ 2913321 h 3793523"/>
              <a:gd name="connsiteX126" fmla="*/ 329610 w 8651821"/>
              <a:gd name="connsiteY126" fmla="*/ 2892056 h 3793523"/>
              <a:gd name="connsiteX127" fmla="*/ 297712 w 8651821"/>
              <a:gd name="connsiteY127" fmla="*/ 2870791 h 3793523"/>
              <a:gd name="connsiteX128" fmla="*/ 276447 w 8651821"/>
              <a:gd name="connsiteY128" fmla="*/ 2796363 h 3793523"/>
              <a:gd name="connsiteX129" fmla="*/ 233917 w 8651821"/>
              <a:gd name="connsiteY129" fmla="*/ 2721935 h 3793523"/>
              <a:gd name="connsiteX130" fmla="*/ 223284 w 8651821"/>
              <a:gd name="connsiteY130" fmla="*/ 2690037 h 3793523"/>
              <a:gd name="connsiteX131" fmla="*/ 159489 w 8651821"/>
              <a:gd name="connsiteY131" fmla="*/ 2573079 h 3793523"/>
              <a:gd name="connsiteX132" fmla="*/ 106326 w 8651821"/>
              <a:gd name="connsiteY132" fmla="*/ 2477386 h 3793523"/>
              <a:gd name="connsiteX133" fmla="*/ 85061 w 8651821"/>
              <a:gd name="connsiteY133" fmla="*/ 2392326 h 3793523"/>
              <a:gd name="connsiteX134" fmla="*/ 42531 w 8651821"/>
              <a:gd name="connsiteY134" fmla="*/ 2317898 h 3793523"/>
              <a:gd name="connsiteX135" fmla="*/ 10633 w 8651821"/>
              <a:gd name="connsiteY135" fmla="*/ 2200940 h 3793523"/>
              <a:gd name="connsiteX136" fmla="*/ 0 w 8651821"/>
              <a:gd name="connsiteY136" fmla="*/ 2105247 h 3793523"/>
              <a:gd name="connsiteX137" fmla="*/ 10633 w 8651821"/>
              <a:gd name="connsiteY137" fmla="*/ 1275907 h 3793523"/>
              <a:gd name="connsiteX138" fmla="*/ 21266 w 8651821"/>
              <a:gd name="connsiteY138" fmla="*/ 1222744 h 3793523"/>
              <a:gd name="connsiteX139" fmla="*/ 42531 w 8651821"/>
              <a:gd name="connsiteY139" fmla="*/ 1180214 h 3793523"/>
              <a:gd name="connsiteX140" fmla="*/ 74428 w 8651821"/>
              <a:gd name="connsiteY140" fmla="*/ 1063256 h 3793523"/>
              <a:gd name="connsiteX141" fmla="*/ 95693 w 8651821"/>
              <a:gd name="connsiteY141" fmla="*/ 1020726 h 3793523"/>
              <a:gd name="connsiteX142" fmla="*/ 170121 w 8651821"/>
              <a:gd name="connsiteY142" fmla="*/ 978195 h 3793523"/>
              <a:gd name="connsiteX143" fmla="*/ 191386 w 8651821"/>
              <a:gd name="connsiteY143" fmla="*/ 946298 h 3793523"/>
              <a:gd name="connsiteX144" fmla="*/ 244549 w 8651821"/>
              <a:gd name="connsiteY144" fmla="*/ 935665 h 3793523"/>
              <a:gd name="connsiteX145" fmla="*/ 318977 w 8651821"/>
              <a:gd name="connsiteY145" fmla="*/ 914400 h 3793523"/>
              <a:gd name="connsiteX146" fmla="*/ 457200 w 8651821"/>
              <a:gd name="connsiteY146" fmla="*/ 882502 h 3793523"/>
              <a:gd name="connsiteX147" fmla="*/ 520996 w 8651821"/>
              <a:gd name="connsiteY147" fmla="*/ 850605 h 3793523"/>
              <a:gd name="connsiteX148" fmla="*/ 584791 w 8651821"/>
              <a:gd name="connsiteY148" fmla="*/ 839972 h 3793523"/>
              <a:gd name="connsiteX149" fmla="*/ 669852 w 8651821"/>
              <a:gd name="connsiteY149" fmla="*/ 818707 h 3793523"/>
              <a:gd name="connsiteX150" fmla="*/ 776177 w 8651821"/>
              <a:gd name="connsiteY150" fmla="*/ 797442 h 3793523"/>
              <a:gd name="connsiteX151" fmla="*/ 903768 w 8651821"/>
              <a:gd name="connsiteY151" fmla="*/ 765544 h 3793523"/>
              <a:gd name="connsiteX152" fmla="*/ 956931 w 8651821"/>
              <a:gd name="connsiteY152" fmla="*/ 754912 h 3793523"/>
              <a:gd name="connsiteX153" fmla="*/ 1137684 w 8651821"/>
              <a:gd name="connsiteY153" fmla="*/ 733647 h 3793523"/>
              <a:gd name="connsiteX154" fmla="*/ 1190847 w 8651821"/>
              <a:gd name="connsiteY154" fmla="*/ 723014 h 3793523"/>
              <a:gd name="connsiteX155" fmla="*/ 1360968 w 8651821"/>
              <a:gd name="connsiteY155" fmla="*/ 701749 h 3793523"/>
              <a:gd name="connsiteX156" fmla="*/ 1477926 w 8651821"/>
              <a:gd name="connsiteY156" fmla="*/ 691116 h 3793523"/>
              <a:gd name="connsiteX157" fmla="*/ 1552354 w 8651821"/>
              <a:gd name="connsiteY157" fmla="*/ 680484 h 3793523"/>
              <a:gd name="connsiteX158" fmla="*/ 1711842 w 8651821"/>
              <a:gd name="connsiteY158" fmla="*/ 659219 h 3793523"/>
              <a:gd name="connsiteX159" fmla="*/ 1903228 w 8651821"/>
              <a:gd name="connsiteY159" fmla="*/ 637954 h 3793523"/>
              <a:gd name="connsiteX160" fmla="*/ 2030819 w 8651821"/>
              <a:gd name="connsiteY160" fmla="*/ 616688 h 3793523"/>
              <a:gd name="connsiteX161" fmla="*/ 2062717 w 8651821"/>
              <a:gd name="connsiteY161" fmla="*/ 595423 h 3793523"/>
              <a:gd name="connsiteX162" fmla="*/ 2126512 w 8651821"/>
              <a:gd name="connsiteY162" fmla="*/ 574158 h 3793523"/>
              <a:gd name="connsiteX163" fmla="*/ 2179675 w 8651821"/>
              <a:gd name="connsiteY163" fmla="*/ 542261 h 3793523"/>
              <a:gd name="connsiteX164" fmla="*/ 2275368 w 8651821"/>
              <a:gd name="connsiteY164" fmla="*/ 531628 h 3793523"/>
              <a:gd name="connsiteX165" fmla="*/ 2307266 w 8651821"/>
              <a:gd name="connsiteY165" fmla="*/ 510363 h 3793523"/>
              <a:gd name="connsiteX166" fmla="*/ 2381693 w 8651821"/>
              <a:gd name="connsiteY166" fmla="*/ 489098 h 3793523"/>
              <a:gd name="connsiteX167" fmla="*/ 2402959 w 8651821"/>
              <a:gd name="connsiteY167" fmla="*/ 467833 h 3793523"/>
              <a:gd name="connsiteX168" fmla="*/ 2434856 w 8651821"/>
              <a:gd name="connsiteY168" fmla="*/ 457200 h 3793523"/>
              <a:gd name="connsiteX169" fmla="*/ 2477386 w 8651821"/>
              <a:gd name="connsiteY169" fmla="*/ 393405 h 3793523"/>
              <a:gd name="connsiteX170" fmla="*/ 2519917 w 8651821"/>
              <a:gd name="connsiteY170" fmla="*/ 350874 h 3793523"/>
              <a:gd name="connsiteX171" fmla="*/ 2551814 w 8651821"/>
              <a:gd name="connsiteY171" fmla="*/ 318977 h 3793523"/>
              <a:gd name="connsiteX172" fmla="*/ 2615610 w 8651821"/>
              <a:gd name="connsiteY172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764466 w 8651821"/>
              <a:gd name="connsiteY2" fmla="*/ 170121 h 3793523"/>
              <a:gd name="connsiteX3" fmla="*/ 2902689 w 8651821"/>
              <a:gd name="connsiteY3" fmla="*/ 138223 h 3793523"/>
              <a:gd name="connsiteX4" fmla="*/ 3125972 w 8651821"/>
              <a:gd name="connsiteY4" fmla="*/ 116958 h 3793523"/>
              <a:gd name="connsiteX5" fmla="*/ 3221666 w 8651821"/>
              <a:gd name="connsiteY5" fmla="*/ 106326 h 3793523"/>
              <a:gd name="connsiteX6" fmla="*/ 3402419 w 8651821"/>
              <a:gd name="connsiteY6" fmla="*/ 95693 h 3793523"/>
              <a:gd name="connsiteX7" fmla="*/ 3625703 w 8651821"/>
              <a:gd name="connsiteY7" fmla="*/ 74428 h 3793523"/>
              <a:gd name="connsiteX8" fmla="*/ 3700131 w 8651821"/>
              <a:gd name="connsiteY8" fmla="*/ 63795 h 3793523"/>
              <a:gd name="connsiteX9" fmla="*/ 3923414 w 8651821"/>
              <a:gd name="connsiteY9" fmla="*/ 53163 h 3793523"/>
              <a:gd name="connsiteX10" fmla="*/ 4082903 w 8651821"/>
              <a:gd name="connsiteY10" fmla="*/ 42530 h 3793523"/>
              <a:gd name="connsiteX11" fmla="*/ 4306186 w 8651821"/>
              <a:gd name="connsiteY11" fmla="*/ 21265 h 3793523"/>
              <a:gd name="connsiteX12" fmla="*/ 4572000 w 8651821"/>
              <a:gd name="connsiteY12" fmla="*/ 0 h 3793523"/>
              <a:gd name="connsiteX13" fmla="*/ 4859079 w 8651821"/>
              <a:gd name="connsiteY13" fmla="*/ 10633 h 3793523"/>
              <a:gd name="connsiteX14" fmla="*/ 4944140 w 8651821"/>
              <a:gd name="connsiteY14" fmla="*/ 31898 h 3793523"/>
              <a:gd name="connsiteX15" fmla="*/ 5071731 w 8651821"/>
              <a:gd name="connsiteY15" fmla="*/ 42530 h 3793523"/>
              <a:gd name="connsiteX16" fmla="*/ 5295014 w 8651821"/>
              <a:gd name="connsiteY16" fmla="*/ 63795 h 3793523"/>
              <a:gd name="connsiteX17" fmla="*/ 5443870 w 8651821"/>
              <a:gd name="connsiteY17" fmla="*/ 74428 h 3793523"/>
              <a:gd name="connsiteX18" fmla="*/ 5539563 w 8651821"/>
              <a:gd name="connsiteY18" fmla="*/ 95693 h 3793523"/>
              <a:gd name="connsiteX19" fmla="*/ 5571461 w 8651821"/>
              <a:gd name="connsiteY19" fmla="*/ 106326 h 3793523"/>
              <a:gd name="connsiteX20" fmla="*/ 5635256 w 8651821"/>
              <a:gd name="connsiteY20" fmla="*/ 148856 h 3793523"/>
              <a:gd name="connsiteX21" fmla="*/ 5667154 w 8651821"/>
              <a:gd name="connsiteY21" fmla="*/ 191386 h 3793523"/>
              <a:gd name="connsiteX22" fmla="*/ 5784112 w 8651821"/>
              <a:gd name="connsiteY22" fmla="*/ 244549 h 3793523"/>
              <a:gd name="connsiteX23" fmla="*/ 5816010 w 8651821"/>
              <a:gd name="connsiteY23" fmla="*/ 265814 h 3793523"/>
              <a:gd name="connsiteX24" fmla="*/ 5890438 w 8651821"/>
              <a:gd name="connsiteY24" fmla="*/ 276447 h 3793523"/>
              <a:gd name="connsiteX25" fmla="*/ 5986131 w 8651821"/>
              <a:gd name="connsiteY25" fmla="*/ 308344 h 3793523"/>
              <a:gd name="connsiteX26" fmla="*/ 6198782 w 8651821"/>
              <a:gd name="connsiteY26" fmla="*/ 329609 h 3793523"/>
              <a:gd name="connsiteX27" fmla="*/ 6337005 w 8651821"/>
              <a:gd name="connsiteY27" fmla="*/ 350874 h 3793523"/>
              <a:gd name="connsiteX28" fmla="*/ 6432698 w 8651821"/>
              <a:gd name="connsiteY28" fmla="*/ 372140 h 3793523"/>
              <a:gd name="connsiteX29" fmla="*/ 6507126 w 8651821"/>
              <a:gd name="connsiteY29" fmla="*/ 393405 h 3793523"/>
              <a:gd name="connsiteX30" fmla="*/ 6528391 w 8651821"/>
              <a:gd name="connsiteY30" fmla="*/ 425302 h 3793523"/>
              <a:gd name="connsiteX31" fmla="*/ 6570921 w 8651821"/>
              <a:gd name="connsiteY31" fmla="*/ 435935 h 3793523"/>
              <a:gd name="connsiteX32" fmla="*/ 6645349 w 8651821"/>
              <a:gd name="connsiteY32" fmla="*/ 446568 h 3793523"/>
              <a:gd name="connsiteX33" fmla="*/ 6677247 w 8651821"/>
              <a:gd name="connsiteY33" fmla="*/ 457200 h 3793523"/>
              <a:gd name="connsiteX34" fmla="*/ 6868633 w 8651821"/>
              <a:gd name="connsiteY34" fmla="*/ 478465 h 3793523"/>
              <a:gd name="connsiteX35" fmla="*/ 6932428 w 8651821"/>
              <a:gd name="connsiteY35" fmla="*/ 489098 h 3793523"/>
              <a:gd name="connsiteX36" fmla="*/ 7091917 w 8651821"/>
              <a:gd name="connsiteY36" fmla="*/ 499730 h 3793523"/>
              <a:gd name="connsiteX37" fmla="*/ 7230140 w 8651821"/>
              <a:gd name="connsiteY37" fmla="*/ 510363 h 3793523"/>
              <a:gd name="connsiteX38" fmla="*/ 7336466 w 8651821"/>
              <a:gd name="connsiteY38" fmla="*/ 520995 h 3793523"/>
              <a:gd name="connsiteX39" fmla="*/ 7506586 w 8651821"/>
              <a:gd name="connsiteY39" fmla="*/ 531628 h 3793523"/>
              <a:gd name="connsiteX40" fmla="*/ 7581014 w 8651821"/>
              <a:gd name="connsiteY40" fmla="*/ 542261 h 3793523"/>
              <a:gd name="connsiteX41" fmla="*/ 7612912 w 8651821"/>
              <a:gd name="connsiteY41" fmla="*/ 552893 h 3793523"/>
              <a:gd name="connsiteX42" fmla="*/ 7655442 w 8651821"/>
              <a:gd name="connsiteY42" fmla="*/ 563526 h 3793523"/>
              <a:gd name="connsiteX43" fmla="*/ 7719238 w 8651821"/>
              <a:gd name="connsiteY43" fmla="*/ 584791 h 3793523"/>
              <a:gd name="connsiteX44" fmla="*/ 7814931 w 8651821"/>
              <a:gd name="connsiteY44" fmla="*/ 606056 h 3793523"/>
              <a:gd name="connsiteX45" fmla="*/ 7857461 w 8651821"/>
              <a:gd name="connsiteY45" fmla="*/ 616688 h 3793523"/>
              <a:gd name="connsiteX46" fmla="*/ 7963786 w 8651821"/>
              <a:gd name="connsiteY46" fmla="*/ 627321 h 3793523"/>
              <a:gd name="connsiteX47" fmla="*/ 7995684 w 8651821"/>
              <a:gd name="connsiteY47" fmla="*/ 637954 h 3793523"/>
              <a:gd name="connsiteX48" fmla="*/ 8197703 w 8651821"/>
              <a:gd name="connsiteY48" fmla="*/ 659219 h 3793523"/>
              <a:gd name="connsiteX49" fmla="*/ 8250866 w 8651821"/>
              <a:gd name="connsiteY49" fmla="*/ 701749 h 3793523"/>
              <a:gd name="connsiteX50" fmla="*/ 8293396 w 8651821"/>
              <a:gd name="connsiteY50" fmla="*/ 733647 h 3793523"/>
              <a:gd name="connsiteX51" fmla="*/ 8346559 w 8651821"/>
              <a:gd name="connsiteY51" fmla="*/ 818707 h 3793523"/>
              <a:gd name="connsiteX52" fmla="*/ 8367824 w 8651821"/>
              <a:gd name="connsiteY52" fmla="*/ 882502 h 3793523"/>
              <a:gd name="connsiteX53" fmla="*/ 8378456 w 8651821"/>
              <a:gd name="connsiteY53" fmla="*/ 914400 h 3793523"/>
              <a:gd name="connsiteX54" fmla="*/ 8389089 w 8651821"/>
              <a:gd name="connsiteY54" fmla="*/ 956930 h 3793523"/>
              <a:gd name="connsiteX55" fmla="*/ 8431619 w 8651821"/>
              <a:gd name="connsiteY55" fmla="*/ 1041991 h 3793523"/>
              <a:gd name="connsiteX56" fmla="*/ 8452884 w 8651821"/>
              <a:gd name="connsiteY56" fmla="*/ 1190847 h 3793523"/>
              <a:gd name="connsiteX57" fmla="*/ 8463517 w 8651821"/>
              <a:gd name="connsiteY57" fmla="*/ 1233377 h 3793523"/>
              <a:gd name="connsiteX58" fmla="*/ 8484782 w 8651821"/>
              <a:gd name="connsiteY58" fmla="*/ 1382233 h 3793523"/>
              <a:gd name="connsiteX59" fmla="*/ 8495414 w 8651821"/>
              <a:gd name="connsiteY59" fmla="*/ 1998921 h 3793523"/>
              <a:gd name="connsiteX60" fmla="*/ 8506047 w 8651821"/>
              <a:gd name="connsiteY60" fmla="*/ 2052084 h 3793523"/>
              <a:gd name="connsiteX61" fmla="*/ 8527312 w 8651821"/>
              <a:gd name="connsiteY61" fmla="*/ 2126512 h 3793523"/>
              <a:gd name="connsiteX62" fmla="*/ 8548577 w 8651821"/>
              <a:gd name="connsiteY62" fmla="*/ 2211572 h 3793523"/>
              <a:gd name="connsiteX63" fmla="*/ 8569842 w 8651821"/>
              <a:gd name="connsiteY63" fmla="*/ 2296633 h 3793523"/>
              <a:gd name="connsiteX64" fmla="*/ 8580475 w 8651821"/>
              <a:gd name="connsiteY64" fmla="*/ 2339163 h 3793523"/>
              <a:gd name="connsiteX65" fmla="*/ 8591107 w 8651821"/>
              <a:gd name="connsiteY65" fmla="*/ 2541181 h 3793523"/>
              <a:gd name="connsiteX66" fmla="*/ 8612372 w 8651821"/>
              <a:gd name="connsiteY66" fmla="*/ 2743200 h 3793523"/>
              <a:gd name="connsiteX67" fmla="*/ 8569842 w 8651821"/>
              <a:gd name="connsiteY67" fmla="*/ 2913321 h 3793523"/>
              <a:gd name="connsiteX68" fmla="*/ 8516679 w 8651821"/>
              <a:gd name="connsiteY68" fmla="*/ 2923954 h 3793523"/>
              <a:gd name="connsiteX69" fmla="*/ 8420986 w 8651821"/>
              <a:gd name="connsiteY69" fmla="*/ 2955851 h 3793523"/>
              <a:gd name="connsiteX70" fmla="*/ 8378456 w 8651821"/>
              <a:gd name="connsiteY70" fmla="*/ 2977116 h 3793523"/>
              <a:gd name="connsiteX71" fmla="*/ 8282763 w 8651821"/>
              <a:gd name="connsiteY71" fmla="*/ 2987749 h 3793523"/>
              <a:gd name="connsiteX72" fmla="*/ 8059479 w 8651821"/>
              <a:gd name="connsiteY72" fmla="*/ 2998381 h 3793523"/>
              <a:gd name="connsiteX73" fmla="*/ 7868093 w 8651821"/>
              <a:gd name="connsiteY73" fmla="*/ 3019647 h 3793523"/>
              <a:gd name="connsiteX74" fmla="*/ 7836196 w 8651821"/>
              <a:gd name="connsiteY74" fmla="*/ 3030279 h 3793523"/>
              <a:gd name="connsiteX75" fmla="*/ 7432159 w 8651821"/>
              <a:gd name="connsiteY75" fmla="*/ 3040912 h 3793523"/>
              <a:gd name="connsiteX76" fmla="*/ 7102549 w 8651821"/>
              <a:gd name="connsiteY76" fmla="*/ 3051544 h 3793523"/>
              <a:gd name="connsiteX77" fmla="*/ 6719777 w 8651821"/>
              <a:gd name="connsiteY77" fmla="*/ 3083442 h 3793523"/>
              <a:gd name="connsiteX78" fmla="*/ 6400800 w 8651821"/>
              <a:gd name="connsiteY78" fmla="*/ 3062177 h 3793523"/>
              <a:gd name="connsiteX79" fmla="*/ 6092456 w 8651821"/>
              <a:gd name="connsiteY79" fmla="*/ 3072809 h 3793523"/>
              <a:gd name="connsiteX80" fmla="*/ 5316279 w 8651821"/>
              <a:gd name="connsiteY80" fmla="*/ 3083442 h 3793523"/>
              <a:gd name="connsiteX81" fmla="*/ 5209954 w 8651821"/>
              <a:gd name="connsiteY81" fmla="*/ 3094074 h 3793523"/>
              <a:gd name="connsiteX82" fmla="*/ 5167424 w 8651821"/>
              <a:gd name="connsiteY82" fmla="*/ 3104707 h 3793523"/>
              <a:gd name="connsiteX83" fmla="*/ 5061098 w 8651821"/>
              <a:gd name="connsiteY83" fmla="*/ 3115340 h 3793523"/>
              <a:gd name="connsiteX84" fmla="*/ 4646428 w 8651821"/>
              <a:gd name="connsiteY84" fmla="*/ 3147237 h 3793523"/>
              <a:gd name="connsiteX85" fmla="*/ 4338084 w 8651821"/>
              <a:gd name="connsiteY85" fmla="*/ 3179135 h 3793523"/>
              <a:gd name="connsiteX86" fmla="*/ 4253024 w 8651821"/>
              <a:gd name="connsiteY86" fmla="*/ 3200400 h 3793523"/>
              <a:gd name="connsiteX87" fmla="*/ 4146698 w 8651821"/>
              <a:gd name="connsiteY87" fmla="*/ 3221665 h 3793523"/>
              <a:gd name="connsiteX88" fmla="*/ 4040372 w 8651821"/>
              <a:gd name="connsiteY88" fmla="*/ 3264195 h 3793523"/>
              <a:gd name="connsiteX89" fmla="*/ 3976577 w 8651821"/>
              <a:gd name="connsiteY89" fmla="*/ 3285461 h 3793523"/>
              <a:gd name="connsiteX90" fmla="*/ 3902149 w 8651821"/>
              <a:gd name="connsiteY90" fmla="*/ 3306726 h 3793523"/>
              <a:gd name="connsiteX91" fmla="*/ 3859619 w 8651821"/>
              <a:gd name="connsiteY91" fmla="*/ 3327991 h 3793523"/>
              <a:gd name="connsiteX92" fmla="*/ 3785191 w 8651821"/>
              <a:gd name="connsiteY92" fmla="*/ 3349256 h 3793523"/>
              <a:gd name="connsiteX93" fmla="*/ 3689498 w 8651821"/>
              <a:gd name="connsiteY93" fmla="*/ 3381154 h 3793523"/>
              <a:gd name="connsiteX94" fmla="*/ 3593805 w 8651821"/>
              <a:gd name="connsiteY94" fmla="*/ 3444949 h 3793523"/>
              <a:gd name="connsiteX95" fmla="*/ 3530010 w 8651821"/>
              <a:gd name="connsiteY95" fmla="*/ 3476847 h 3793523"/>
              <a:gd name="connsiteX96" fmla="*/ 3476847 w 8651821"/>
              <a:gd name="connsiteY96" fmla="*/ 3508744 h 3793523"/>
              <a:gd name="connsiteX97" fmla="*/ 3327991 w 8651821"/>
              <a:gd name="connsiteY97" fmla="*/ 3551274 h 3793523"/>
              <a:gd name="connsiteX98" fmla="*/ 3221666 w 8651821"/>
              <a:gd name="connsiteY98" fmla="*/ 3572540 h 3793523"/>
              <a:gd name="connsiteX99" fmla="*/ 3115340 w 8651821"/>
              <a:gd name="connsiteY99" fmla="*/ 3615070 h 3793523"/>
              <a:gd name="connsiteX100" fmla="*/ 2923954 w 8651821"/>
              <a:gd name="connsiteY100" fmla="*/ 3657600 h 3793523"/>
              <a:gd name="connsiteX101" fmla="*/ 2764466 w 8651821"/>
              <a:gd name="connsiteY101" fmla="*/ 3689498 h 3793523"/>
              <a:gd name="connsiteX102" fmla="*/ 2275368 w 8651821"/>
              <a:gd name="connsiteY102" fmla="*/ 3700130 h 3793523"/>
              <a:gd name="connsiteX103" fmla="*/ 1169582 w 8651821"/>
              <a:gd name="connsiteY103" fmla="*/ 3710763 h 3793523"/>
              <a:gd name="connsiteX104" fmla="*/ 1137684 w 8651821"/>
              <a:gd name="connsiteY104" fmla="*/ 3700130 h 3793523"/>
              <a:gd name="connsiteX105" fmla="*/ 1063256 w 8651821"/>
              <a:gd name="connsiteY105" fmla="*/ 3689498 h 3793523"/>
              <a:gd name="connsiteX106" fmla="*/ 1031359 w 8651821"/>
              <a:gd name="connsiteY106" fmla="*/ 3678865 h 3793523"/>
              <a:gd name="connsiteX107" fmla="*/ 1010093 w 8651821"/>
              <a:gd name="connsiteY107" fmla="*/ 3646968 h 3793523"/>
              <a:gd name="connsiteX108" fmla="*/ 978196 w 8651821"/>
              <a:gd name="connsiteY108" fmla="*/ 3615070 h 3793523"/>
              <a:gd name="connsiteX109" fmla="*/ 882503 w 8651821"/>
              <a:gd name="connsiteY109" fmla="*/ 3583172 h 3793523"/>
              <a:gd name="connsiteX110" fmla="*/ 861238 w 8651821"/>
              <a:gd name="connsiteY110" fmla="*/ 3551274 h 3793523"/>
              <a:gd name="connsiteX111" fmla="*/ 839972 w 8651821"/>
              <a:gd name="connsiteY111" fmla="*/ 3487479 h 3793523"/>
              <a:gd name="connsiteX112" fmla="*/ 808075 w 8651821"/>
              <a:gd name="connsiteY112" fmla="*/ 3466214 h 3793523"/>
              <a:gd name="connsiteX113" fmla="*/ 797442 w 8651821"/>
              <a:gd name="connsiteY113" fmla="*/ 3402419 h 3793523"/>
              <a:gd name="connsiteX114" fmla="*/ 786810 w 8651821"/>
              <a:gd name="connsiteY114" fmla="*/ 3359888 h 3793523"/>
              <a:gd name="connsiteX115" fmla="*/ 627321 w 8651821"/>
              <a:gd name="connsiteY115" fmla="*/ 3264195 h 3793523"/>
              <a:gd name="connsiteX116" fmla="*/ 595424 w 8651821"/>
              <a:gd name="connsiteY116" fmla="*/ 3242930 h 3793523"/>
              <a:gd name="connsiteX117" fmla="*/ 584791 w 8651821"/>
              <a:gd name="connsiteY117" fmla="*/ 3211033 h 3793523"/>
              <a:gd name="connsiteX118" fmla="*/ 563526 w 8651821"/>
              <a:gd name="connsiteY118" fmla="*/ 3168502 h 3793523"/>
              <a:gd name="connsiteX119" fmla="*/ 552893 w 8651821"/>
              <a:gd name="connsiteY119" fmla="*/ 3125972 h 3793523"/>
              <a:gd name="connsiteX120" fmla="*/ 520996 w 8651821"/>
              <a:gd name="connsiteY120" fmla="*/ 3104707 h 3793523"/>
              <a:gd name="connsiteX121" fmla="*/ 467833 w 8651821"/>
              <a:gd name="connsiteY121" fmla="*/ 3030279 h 3793523"/>
              <a:gd name="connsiteX122" fmla="*/ 446568 w 8651821"/>
              <a:gd name="connsiteY122" fmla="*/ 2998381 h 3793523"/>
              <a:gd name="connsiteX123" fmla="*/ 404038 w 8651821"/>
              <a:gd name="connsiteY123" fmla="*/ 2945219 h 3793523"/>
              <a:gd name="connsiteX124" fmla="*/ 393405 w 8651821"/>
              <a:gd name="connsiteY124" fmla="*/ 2913321 h 3793523"/>
              <a:gd name="connsiteX125" fmla="*/ 329610 w 8651821"/>
              <a:gd name="connsiteY125" fmla="*/ 2892056 h 3793523"/>
              <a:gd name="connsiteX126" fmla="*/ 297712 w 8651821"/>
              <a:gd name="connsiteY126" fmla="*/ 2870791 h 3793523"/>
              <a:gd name="connsiteX127" fmla="*/ 276447 w 8651821"/>
              <a:gd name="connsiteY127" fmla="*/ 2796363 h 3793523"/>
              <a:gd name="connsiteX128" fmla="*/ 233917 w 8651821"/>
              <a:gd name="connsiteY128" fmla="*/ 2721935 h 3793523"/>
              <a:gd name="connsiteX129" fmla="*/ 223284 w 8651821"/>
              <a:gd name="connsiteY129" fmla="*/ 2690037 h 3793523"/>
              <a:gd name="connsiteX130" fmla="*/ 159489 w 8651821"/>
              <a:gd name="connsiteY130" fmla="*/ 2573079 h 3793523"/>
              <a:gd name="connsiteX131" fmla="*/ 106326 w 8651821"/>
              <a:gd name="connsiteY131" fmla="*/ 2477386 h 3793523"/>
              <a:gd name="connsiteX132" fmla="*/ 85061 w 8651821"/>
              <a:gd name="connsiteY132" fmla="*/ 2392326 h 3793523"/>
              <a:gd name="connsiteX133" fmla="*/ 42531 w 8651821"/>
              <a:gd name="connsiteY133" fmla="*/ 2317898 h 3793523"/>
              <a:gd name="connsiteX134" fmla="*/ 10633 w 8651821"/>
              <a:gd name="connsiteY134" fmla="*/ 2200940 h 3793523"/>
              <a:gd name="connsiteX135" fmla="*/ 0 w 8651821"/>
              <a:gd name="connsiteY135" fmla="*/ 2105247 h 3793523"/>
              <a:gd name="connsiteX136" fmla="*/ 10633 w 8651821"/>
              <a:gd name="connsiteY136" fmla="*/ 1275907 h 3793523"/>
              <a:gd name="connsiteX137" fmla="*/ 21266 w 8651821"/>
              <a:gd name="connsiteY137" fmla="*/ 1222744 h 3793523"/>
              <a:gd name="connsiteX138" fmla="*/ 42531 w 8651821"/>
              <a:gd name="connsiteY138" fmla="*/ 1180214 h 3793523"/>
              <a:gd name="connsiteX139" fmla="*/ 74428 w 8651821"/>
              <a:gd name="connsiteY139" fmla="*/ 1063256 h 3793523"/>
              <a:gd name="connsiteX140" fmla="*/ 95693 w 8651821"/>
              <a:gd name="connsiteY140" fmla="*/ 1020726 h 3793523"/>
              <a:gd name="connsiteX141" fmla="*/ 170121 w 8651821"/>
              <a:gd name="connsiteY141" fmla="*/ 978195 h 3793523"/>
              <a:gd name="connsiteX142" fmla="*/ 191386 w 8651821"/>
              <a:gd name="connsiteY142" fmla="*/ 946298 h 3793523"/>
              <a:gd name="connsiteX143" fmla="*/ 244549 w 8651821"/>
              <a:gd name="connsiteY143" fmla="*/ 935665 h 3793523"/>
              <a:gd name="connsiteX144" fmla="*/ 318977 w 8651821"/>
              <a:gd name="connsiteY144" fmla="*/ 914400 h 3793523"/>
              <a:gd name="connsiteX145" fmla="*/ 457200 w 8651821"/>
              <a:gd name="connsiteY145" fmla="*/ 882502 h 3793523"/>
              <a:gd name="connsiteX146" fmla="*/ 520996 w 8651821"/>
              <a:gd name="connsiteY146" fmla="*/ 850605 h 3793523"/>
              <a:gd name="connsiteX147" fmla="*/ 584791 w 8651821"/>
              <a:gd name="connsiteY147" fmla="*/ 839972 h 3793523"/>
              <a:gd name="connsiteX148" fmla="*/ 669852 w 8651821"/>
              <a:gd name="connsiteY148" fmla="*/ 818707 h 3793523"/>
              <a:gd name="connsiteX149" fmla="*/ 776177 w 8651821"/>
              <a:gd name="connsiteY149" fmla="*/ 797442 h 3793523"/>
              <a:gd name="connsiteX150" fmla="*/ 903768 w 8651821"/>
              <a:gd name="connsiteY150" fmla="*/ 765544 h 3793523"/>
              <a:gd name="connsiteX151" fmla="*/ 956931 w 8651821"/>
              <a:gd name="connsiteY151" fmla="*/ 754912 h 3793523"/>
              <a:gd name="connsiteX152" fmla="*/ 1137684 w 8651821"/>
              <a:gd name="connsiteY152" fmla="*/ 733647 h 3793523"/>
              <a:gd name="connsiteX153" fmla="*/ 1190847 w 8651821"/>
              <a:gd name="connsiteY153" fmla="*/ 723014 h 3793523"/>
              <a:gd name="connsiteX154" fmla="*/ 1360968 w 8651821"/>
              <a:gd name="connsiteY154" fmla="*/ 701749 h 3793523"/>
              <a:gd name="connsiteX155" fmla="*/ 1477926 w 8651821"/>
              <a:gd name="connsiteY155" fmla="*/ 691116 h 3793523"/>
              <a:gd name="connsiteX156" fmla="*/ 1552354 w 8651821"/>
              <a:gd name="connsiteY156" fmla="*/ 680484 h 3793523"/>
              <a:gd name="connsiteX157" fmla="*/ 1711842 w 8651821"/>
              <a:gd name="connsiteY157" fmla="*/ 659219 h 3793523"/>
              <a:gd name="connsiteX158" fmla="*/ 1903228 w 8651821"/>
              <a:gd name="connsiteY158" fmla="*/ 637954 h 3793523"/>
              <a:gd name="connsiteX159" fmla="*/ 2030819 w 8651821"/>
              <a:gd name="connsiteY159" fmla="*/ 616688 h 3793523"/>
              <a:gd name="connsiteX160" fmla="*/ 2062717 w 8651821"/>
              <a:gd name="connsiteY160" fmla="*/ 595423 h 3793523"/>
              <a:gd name="connsiteX161" fmla="*/ 2126512 w 8651821"/>
              <a:gd name="connsiteY161" fmla="*/ 574158 h 3793523"/>
              <a:gd name="connsiteX162" fmla="*/ 2179675 w 8651821"/>
              <a:gd name="connsiteY162" fmla="*/ 542261 h 3793523"/>
              <a:gd name="connsiteX163" fmla="*/ 2275368 w 8651821"/>
              <a:gd name="connsiteY163" fmla="*/ 531628 h 3793523"/>
              <a:gd name="connsiteX164" fmla="*/ 2307266 w 8651821"/>
              <a:gd name="connsiteY164" fmla="*/ 510363 h 3793523"/>
              <a:gd name="connsiteX165" fmla="*/ 2381693 w 8651821"/>
              <a:gd name="connsiteY165" fmla="*/ 489098 h 3793523"/>
              <a:gd name="connsiteX166" fmla="*/ 2402959 w 8651821"/>
              <a:gd name="connsiteY166" fmla="*/ 467833 h 3793523"/>
              <a:gd name="connsiteX167" fmla="*/ 2434856 w 8651821"/>
              <a:gd name="connsiteY167" fmla="*/ 457200 h 3793523"/>
              <a:gd name="connsiteX168" fmla="*/ 2477386 w 8651821"/>
              <a:gd name="connsiteY168" fmla="*/ 393405 h 3793523"/>
              <a:gd name="connsiteX169" fmla="*/ 2519917 w 8651821"/>
              <a:gd name="connsiteY169" fmla="*/ 350874 h 3793523"/>
              <a:gd name="connsiteX170" fmla="*/ 2551814 w 8651821"/>
              <a:gd name="connsiteY170" fmla="*/ 318977 h 3793523"/>
              <a:gd name="connsiteX171" fmla="*/ 2615610 w 8651821"/>
              <a:gd name="connsiteY171" fmla="*/ 287079 h 3793523"/>
              <a:gd name="connsiteX0" fmla="*/ 2615610 w 8651821"/>
              <a:gd name="connsiteY0" fmla="*/ 287079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170" fmla="*/ 2615610 w 8651821"/>
              <a:gd name="connsiteY170" fmla="*/ 287079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902689 w 8651821"/>
              <a:gd name="connsiteY2" fmla="*/ 138223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92819 w 8651821"/>
              <a:gd name="connsiteY2" fmla="*/ 170121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51821"/>
              <a:gd name="connsiteY0" fmla="*/ 318977 h 3793523"/>
              <a:gd name="connsiteX1" fmla="*/ 2604977 w 8651821"/>
              <a:gd name="connsiteY1" fmla="*/ 308344 h 3793523"/>
              <a:gd name="connsiteX2" fmla="*/ 2764466 w 8651821"/>
              <a:gd name="connsiteY2" fmla="*/ 244549 h 3793523"/>
              <a:gd name="connsiteX3" fmla="*/ 3125972 w 8651821"/>
              <a:gd name="connsiteY3" fmla="*/ 116958 h 3793523"/>
              <a:gd name="connsiteX4" fmla="*/ 3221666 w 8651821"/>
              <a:gd name="connsiteY4" fmla="*/ 106326 h 3793523"/>
              <a:gd name="connsiteX5" fmla="*/ 3402419 w 8651821"/>
              <a:gd name="connsiteY5" fmla="*/ 95693 h 3793523"/>
              <a:gd name="connsiteX6" fmla="*/ 3625703 w 8651821"/>
              <a:gd name="connsiteY6" fmla="*/ 74428 h 3793523"/>
              <a:gd name="connsiteX7" fmla="*/ 3700131 w 8651821"/>
              <a:gd name="connsiteY7" fmla="*/ 63795 h 3793523"/>
              <a:gd name="connsiteX8" fmla="*/ 3923414 w 8651821"/>
              <a:gd name="connsiteY8" fmla="*/ 53163 h 3793523"/>
              <a:gd name="connsiteX9" fmla="*/ 4082903 w 8651821"/>
              <a:gd name="connsiteY9" fmla="*/ 42530 h 3793523"/>
              <a:gd name="connsiteX10" fmla="*/ 4306186 w 8651821"/>
              <a:gd name="connsiteY10" fmla="*/ 21265 h 3793523"/>
              <a:gd name="connsiteX11" fmla="*/ 4572000 w 8651821"/>
              <a:gd name="connsiteY11" fmla="*/ 0 h 3793523"/>
              <a:gd name="connsiteX12" fmla="*/ 4859079 w 8651821"/>
              <a:gd name="connsiteY12" fmla="*/ 10633 h 3793523"/>
              <a:gd name="connsiteX13" fmla="*/ 4944140 w 8651821"/>
              <a:gd name="connsiteY13" fmla="*/ 31898 h 3793523"/>
              <a:gd name="connsiteX14" fmla="*/ 5071731 w 8651821"/>
              <a:gd name="connsiteY14" fmla="*/ 42530 h 3793523"/>
              <a:gd name="connsiteX15" fmla="*/ 5295014 w 8651821"/>
              <a:gd name="connsiteY15" fmla="*/ 63795 h 3793523"/>
              <a:gd name="connsiteX16" fmla="*/ 5443870 w 8651821"/>
              <a:gd name="connsiteY16" fmla="*/ 74428 h 3793523"/>
              <a:gd name="connsiteX17" fmla="*/ 5539563 w 8651821"/>
              <a:gd name="connsiteY17" fmla="*/ 95693 h 3793523"/>
              <a:gd name="connsiteX18" fmla="*/ 5571461 w 8651821"/>
              <a:gd name="connsiteY18" fmla="*/ 106326 h 3793523"/>
              <a:gd name="connsiteX19" fmla="*/ 5635256 w 8651821"/>
              <a:gd name="connsiteY19" fmla="*/ 148856 h 3793523"/>
              <a:gd name="connsiteX20" fmla="*/ 5667154 w 8651821"/>
              <a:gd name="connsiteY20" fmla="*/ 191386 h 3793523"/>
              <a:gd name="connsiteX21" fmla="*/ 5784112 w 8651821"/>
              <a:gd name="connsiteY21" fmla="*/ 244549 h 3793523"/>
              <a:gd name="connsiteX22" fmla="*/ 5816010 w 8651821"/>
              <a:gd name="connsiteY22" fmla="*/ 265814 h 3793523"/>
              <a:gd name="connsiteX23" fmla="*/ 5890438 w 8651821"/>
              <a:gd name="connsiteY23" fmla="*/ 276447 h 3793523"/>
              <a:gd name="connsiteX24" fmla="*/ 5986131 w 8651821"/>
              <a:gd name="connsiteY24" fmla="*/ 308344 h 3793523"/>
              <a:gd name="connsiteX25" fmla="*/ 6198782 w 8651821"/>
              <a:gd name="connsiteY25" fmla="*/ 329609 h 3793523"/>
              <a:gd name="connsiteX26" fmla="*/ 6337005 w 8651821"/>
              <a:gd name="connsiteY26" fmla="*/ 350874 h 3793523"/>
              <a:gd name="connsiteX27" fmla="*/ 6432698 w 8651821"/>
              <a:gd name="connsiteY27" fmla="*/ 372140 h 3793523"/>
              <a:gd name="connsiteX28" fmla="*/ 6507126 w 8651821"/>
              <a:gd name="connsiteY28" fmla="*/ 393405 h 3793523"/>
              <a:gd name="connsiteX29" fmla="*/ 6528391 w 8651821"/>
              <a:gd name="connsiteY29" fmla="*/ 425302 h 3793523"/>
              <a:gd name="connsiteX30" fmla="*/ 6570921 w 8651821"/>
              <a:gd name="connsiteY30" fmla="*/ 435935 h 3793523"/>
              <a:gd name="connsiteX31" fmla="*/ 6645349 w 8651821"/>
              <a:gd name="connsiteY31" fmla="*/ 446568 h 3793523"/>
              <a:gd name="connsiteX32" fmla="*/ 6677247 w 8651821"/>
              <a:gd name="connsiteY32" fmla="*/ 457200 h 3793523"/>
              <a:gd name="connsiteX33" fmla="*/ 6868633 w 8651821"/>
              <a:gd name="connsiteY33" fmla="*/ 478465 h 3793523"/>
              <a:gd name="connsiteX34" fmla="*/ 6932428 w 8651821"/>
              <a:gd name="connsiteY34" fmla="*/ 489098 h 3793523"/>
              <a:gd name="connsiteX35" fmla="*/ 7091917 w 8651821"/>
              <a:gd name="connsiteY35" fmla="*/ 499730 h 3793523"/>
              <a:gd name="connsiteX36" fmla="*/ 7230140 w 8651821"/>
              <a:gd name="connsiteY36" fmla="*/ 510363 h 3793523"/>
              <a:gd name="connsiteX37" fmla="*/ 7336466 w 8651821"/>
              <a:gd name="connsiteY37" fmla="*/ 520995 h 3793523"/>
              <a:gd name="connsiteX38" fmla="*/ 7506586 w 8651821"/>
              <a:gd name="connsiteY38" fmla="*/ 531628 h 3793523"/>
              <a:gd name="connsiteX39" fmla="*/ 7581014 w 8651821"/>
              <a:gd name="connsiteY39" fmla="*/ 542261 h 3793523"/>
              <a:gd name="connsiteX40" fmla="*/ 7612912 w 8651821"/>
              <a:gd name="connsiteY40" fmla="*/ 552893 h 3793523"/>
              <a:gd name="connsiteX41" fmla="*/ 7655442 w 8651821"/>
              <a:gd name="connsiteY41" fmla="*/ 563526 h 3793523"/>
              <a:gd name="connsiteX42" fmla="*/ 7719238 w 8651821"/>
              <a:gd name="connsiteY42" fmla="*/ 584791 h 3793523"/>
              <a:gd name="connsiteX43" fmla="*/ 7814931 w 8651821"/>
              <a:gd name="connsiteY43" fmla="*/ 606056 h 3793523"/>
              <a:gd name="connsiteX44" fmla="*/ 7857461 w 8651821"/>
              <a:gd name="connsiteY44" fmla="*/ 616688 h 3793523"/>
              <a:gd name="connsiteX45" fmla="*/ 7963786 w 8651821"/>
              <a:gd name="connsiteY45" fmla="*/ 627321 h 3793523"/>
              <a:gd name="connsiteX46" fmla="*/ 7995684 w 8651821"/>
              <a:gd name="connsiteY46" fmla="*/ 637954 h 3793523"/>
              <a:gd name="connsiteX47" fmla="*/ 8197703 w 8651821"/>
              <a:gd name="connsiteY47" fmla="*/ 659219 h 3793523"/>
              <a:gd name="connsiteX48" fmla="*/ 8250866 w 8651821"/>
              <a:gd name="connsiteY48" fmla="*/ 701749 h 3793523"/>
              <a:gd name="connsiteX49" fmla="*/ 8293396 w 8651821"/>
              <a:gd name="connsiteY49" fmla="*/ 733647 h 3793523"/>
              <a:gd name="connsiteX50" fmla="*/ 8346559 w 8651821"/>
              <a:gd name="connsiteY50" fmla="*/ 818707 h 3793523"/>
              <a:gd name="connsiteX51" fmla="*/ 8367824 w 8651821"/>
              <a:gd name="connsiteY51" fmla="*/ 882502 h 3793523"/>
              <a:gd name="connsiteX52" fmla="*/ 8378456 w 8651821"/>
              <a:gd name="connsiteY52" fmla="*/ 914400 h 3793523"/>
              <a:gd name="connsiteX53" fmla="*/ 8389089 w 8651821"/>
              <a:gd name="connsiteY53" fmla="*/ 956930 h 3793523"/>
              <a:gd name="connsiteX54" fmla="*/ 8431619 w 8651821"/>
              <a:gd name="connsiteY54" fmla="*/ 1041991 h 3793523"/>
              <a:gd name="connsiteX55" fmla="*/ 8452884 w 8651821"/>
              <a:gd name="connsiteY55" fmla="*/ 1190847 h 3793523"/>
              <a:gd name="connsiteX56" fmla="*/ 8463517 w 8651821"/>
              <a:gd name="connsiteY56" fmla="*/ 1233377 h 3793523"/>
              <a:gd name="connsiteX57" fmla="*/ 8484782 w 8651821"/>
              <a:gd name="connsiteY57" fmla="*/ 1382233 h 3793523"/>
              <a:gd name="connsiteX58" fmla="*/ 8495414 w 8651821"/>
              <a:gd name="connsiteY58" fmla="*/ 1998921 h 3793523"/>
              <a:gd name="connsiteX59" fmla="*/ 8506047 w 8651821"/>
              <a:gd name="connsiteY59" fmla="*/ 2052084 h 3793523"/>
              <a:gd name="connsiteX60" fmla="*/ 8527312 w 8651821"/>
              <a:gd name="connsiteY60" fmla="*/ 2126512 h 3793523"/>
              <a:gd name="connsiteX61" fmla="*/ 8548577 w 8651821"/>
              <a:gd name="connsiteY61" fmla="*/ 2211572 h 3793523"/>
              <a:gd name="connsiteX62" fmla="*/ 8569842 w 8651821"/>
              <a:gd name="connsiteY62" fmla="*/ 2296633 h 3793523"/>
              <a:gd name="connsiteX63" fmla="*/ 8580475 w 8651821"/>
              <a:gd name="connsiteY63" fmla="*/ 2339163 h 3793523"/>
              <a:gd name="connsiteX64" fmla="*/ 8591107 w 8651821"/>
              <a:gd name="connsiteY64" fmla="*/ 2541181 h 3793523"/>
              <a:gd name="connsiteX65" fmla="*/ 8612372 w 8651821"/>
              <a:gd name="connsiteY65" fmla="*/ 2743200 h 3793523"/>
              <a:gd name="connsiteX66" fmla="*/ 8569842 w 8651821"/>
              <a:gd name="connsiteY66" fmla="*/ 2913321 h 3793523"/>
              <a:gd name="connsiteX67" fmla="*/ 8516679 w 8651821"/>
              <a:gd name="connsiteY67" fmla="*/ 2923954 h 3793523"/>
              <a:gd name="connsiteX68" fmla="*/ 8420986 w 8651821"/>
              <a:gd name="connsiteY68" fmla="*/ 2955851 h 3793523"/>
              <a:gd name="connsiteX69" fmla="*/ 8378456 w 8651821"/>
              <a:gd name="connsiteY69" fmla="*/ 2977116 h 3793523"/>
              <a:gd name="connsiteX70" fmla="*/ 8282763 w 8651821"/>
              <a:gd name="connsiteY70" fmla="*/ 2987749 h 3793523"/>
              <a:gd name="connsiteX71" fmla="*/ 8059479 w 8651821"/>
              <a:gd name="connsiteY71" fmla="*/ 2998381 h 3793523"/>
              <a:gd name="connsiteX72" fmla="*/ 7868093 w 8651821"/>
              <a:gd name="connsiteY72" fmla="*/ 3019647 h 3793523"/>
              <a:gd name="connsiteX73" fmla="*/ 7836196 w 8651821"/>
              <a:gd name="connsiteY73" fmla="*/ 3030279 h 3793523"/>
              <a:gd name="connsiteX74" fmla="*/ 7432159 w 8651821"/>
              <a:gd name="connsiteY74" fmla="*/ 3040912 h 3793523"/>
              <a:gd name="connsiteX75" fmla="*/ 7102549 w 8651821"/>
              <a:gd name="connsiteY75" fmla="*/ 3051544 h 3793523"/>
              <a:gd name="connsiteX76" fmla="*/ 6719777 w 8651821"/>
              <a:gd name="connsiteY76" fmla="*/ 3083442 h 3793523"/>
              <a:gd name="connsiteX77" fmla="*/ 6400800 w 8651821"/>
              <a:gd name="connsiteY77" fmla="*/ 3062177 h 3793523"/>
              <a:gd name="connsiteX78" fmla="*/ 6092456 w 8651821"/>
              <a:gd name="connsiteY78" fmla="*/ 3072809 h 3793523"/>
              <a:gd name="connsiteX79" fmla="*/ 5316279 w 8651821"/>
              <a:gd name="connsiteY79" fmla="*/ 3083442 h 3793523"/>
              <a:gd name="connsiteX80" fmla="*/ 5209954 w 8651821"/>
              <a:gd name="connsiteY80" fmla="*/ 3094074 h 3793523"/>
              <a:gd name="connsiteX81" fmla="*/ 5167424 w 8651821"/>
              <a:gd name="connsiteY81" fmla="*/ 3104707 h 3793523"/>
              <a:gd name="connsiteX82" fmla="*/ 5061098 w 8651821"/>
              <a:gd name="connsiteY82" fmla="*/ 3115340 h 3793523"/>
              <a:gd name="connsiteX83" fmla="*/ 4646428 w 8651821"/>
              <a:gd name="connsiteY83" fmla="*/ 3147237 h 3793523"/>
              <a:gd name="connsiteX84" fmla="*/ 4338084 w 8651821"/>
              <a:gd name="connsiteY84" fmla="*/ 3179135 h 3793523"/>
              <a:gd name="connsiteX85" fmla="*/ 4253024 w 8651821"/>
              <a:gd name="connsiteY85" fmla="*/ 3200400 h 3793523"/>
              <a:gd name="connsiteX86" fmla="*/ 4146698 w 8651821"/>
              <a:gd name="connsiteY86" fmla="*/ 3221665 h 3793523"/>
              <a:gd name="connsiteX87" fmla="*/ 4040372 w 8651821"/>
              <a:gd name="connsiteY87" fmla="*/ 3264195 h 3793523"/>
              <a:gd name="connsiteX88" fmla="*/ 3976577 w 8651821"/>
              <a:gd name="connsiteY88" fmla="*/ 3285461 h 3793523"/>
              <a:gd name="connsiteX89" fmla="*/ 3902149 w 8651821"/>
              <a:gd name="connsiteY89" fmla="*/ 3306726 h 3793523"/>
              <a:gd name="connsiteX90" fmla="*/ 3859619 w 8651821"/>
              <a:gd name="connsiteY90" fmla="*/ 3327991 h 3793523"/>
              <a:gd name="connsiteX91" fmla="*/ 3785191 w 8651821"/>
              <a:gd name="connsiteY91" fmla="*/ 3349256 h 3793523"/>
              <a:gd name="connsiteX92" fmla="*/ 3689498 w 8651821"/>
              <a:gd name="connsiteY92" fmla="*/ 3381154 h 3793523"/>
              <a:gd name="connsiteX93" fmla="*/ 3593805 w 8651821"/>
              <a:gd name="connsiteY93" fmla="*/ 3444949 h 3793523"/>
              <a:gd name="connsiteX94" fmla="*/ 3530010 w 8651821"/>
              <a:gd name="connsiteY94" fmla="*/ 3476847 h 3793523"/>
              <a:gd name="connsiteX95" fmla="*/ 3476847 w 8651821"/>
              <a:gd name="connsiteY95" fmla="*/ 3508744 h 3793523"/>
              <a:gd name="connsiteX96" fmla="*/ 3327991 w 8651821"/>
              <a:gd name="connsiteY96" fmla="*/ 3551274 h 3793523"/>
              <a:gd name="connsiteX97" fmla="*/ 3221666 w 8651821"/>
              <a:gd name="connsiteY97" fmla="*/ 3572540 h 3793523"/>
              <a:gd name="connsiteX98" fmla="*/ 3115340 w 8651821"/>
              <a:gd name="connsiteY98" fmla="*/ 3615070 h 3793523"/>
              <a:gd name="connsiteX99" fmla="*/ 2923954 w 8651821"/>
              <a:gd name="connsiteY99" fmla="*/ 3657600 h 3793523"/>
              <a:gd name="connsiteX100" fmla="*/ 2764466 w 8651821"/>
              <a:gd name="connsiteY100" fmla="*/ 3689498 h 3793523"/>
              <a:gd name="connsiteX101" fmla="*/ 2275368 w 8651821"/>
              <a:gd name="connsiteY101" fmla="*/ 3700130 h 3793523"/>
              <a:gd name="connsiteX102" fmla="*/ 1169582 w 8651821"/>
              <a:gd name="connsiteY102" fmla="*/ 3710763 h 3793523"/>
              <a:gd name="connsiteX103" fmla="*/ 1137684 w 8651821"/>
              <a:gd name="connsiteY103" fmla="*/ 3700130 h 3793523"/>
              <a:gd name="connsiteX104" fmla="*/ 1063256 w 8651821"/>
              <a:gd name="connsiteY104" fmla="*/ 3689498 h 3793523"/>
              <a:gd name="connsiteX105" fmla="*/ 1031359 w 8651821"/>
              <a:gd name="connsiteY105" fmla="*/ 3678865 h 3793523"/>
              <a:gd name="connsiteX106" fmla="*/ 1010093 w 8651821"/>
              <a:gd name="connsiteY106" fmla="*/ 3646968 h 3793523"/>
              <a:gd name="connsiteX107" fmla="*/ 978196 w 8651821"/>
              <a:gd name="connsiteY107" fmla="*/ 3615070 h 3793523"/>
              <a:gd name="connsiteX108" fmla="*/ 882503 w 8651821"/>
              <a:gd name="connsiteY108" fmla="*/ 3583172 h 3793523"/>
              <a:gd name="connsiteX109" fmla="*/ 861238 w 8651821"/>
              <a:gd name="connsiteY109" fmla="*/ 3551274 h 3793523"/>
              <a:gd name="connsiteX110" fmla="*/ 839972 w 8651821"/>
              <a:gd name="connsiteY110" fmla="*/ 3487479 h 3793523"/>
              <a:gd name="connsiteX111" fmla="*/ 808075 w 8651821"/>
              <a:gd name="connsiteY111" fmla="*/ 3466214 h 3793523"/>
              <a:gd name="connsiteX112" fmla="*/ 797442 w 8651821"/>
              <a:gd name="connsiteY112" fmla="*/ 3402419 h 3793523"/>
              <a:gd name="connsiteX113" fmla="*/ 786810 w 8651821"/>
              <a:gd name="connsiteY113" fmla="*/ 3359888 h 3793523"/>
              <a:gd name="connsiteX114" fmla="*/ 627321 w 8651821"/>
              <a:gd name="connsiteY114" fmla="*/ 3264195 h 3793523"/>
              <a:gd name="connsiteX115" fmla="*/ 595424 w 8651821"/>
              <a:gd name="connsiteY115" fmla="*/ 3242930 h 3793523"/>
              <a:gd name="connsiteX116" fmla="*/ 584791 w 8651821"/>
              <a:gd name="connsiteY116" fmla="*/ 3211033 h 3793523"/>
              <a:gd name="connsiteX117" fmla="*/ 563526 w 8651821"/>
              <a:gd name="connsiteY117" fmla="*/ 3168502 h 3793523"/>
              <a:gd name="connsiteX118" fmla="*/ 552893 w 8651821"/>
              <a:gd name="connsiteY118" fmla="*/ 3125972 h 3793523"/>
              <a:gd name="connsiteX119" fmla="*/ 520996 w 8651821"/>
              <a:gd name="connsiteY119" fmla="*/ 3104707 h 3793523"/>
              <a:gd name="connsiteX120" fmla="*/ 467833 w 8651821"/>
              <a:gd name="connsiteY120" fmla="*/ 3030279 h 3793523"/>
              <a:gd name="connsiteX121" fmla="*/ 446568 w 8651821"/>
              <a:gd name="connsiteY121" fmla="*/ 2998381 h 3793523"/>
              <a:gd name="connsiteX122" fmla="*/ 404038 w 8651821"/>
              <a:gd name="connsiteY122" fmla="*/ 2945219 h 3793523"/>
              <a:gd name="connsiteX123" fmla="*/ 393405 w 8651821"/>
              <a:gd name="connsiteY123" fmla="*/ 2913321 h 3793523"/>
              <a:gd name="connsiteX124" fmla="*/ 329610 w 8651821"/>
              <a:gd name="connsiteY124" fmla="*/ 2892056 h 3793523"/>
              <a:gd name="connsiteX125" fmla="*/ 297712 w 8651821"/>
              <a:gd name="connsiteY125" fmla="*/ 2870791 h 3793523"/>
              <a:gd name="connsiteX126" fmla="*/ 276447 w 8651821"/>
              <a:gd name="connsiteY126" fmla="*/ 2796363 h 3793523"/>
              <a:gd name="connsiteX127" fmla="*/ 233917 w 8651821"/>
              <a:gd name="connsiteY127" fmla="*/ 2721935 h 3793523"/>
              <a:gd name="connsiteX128" fmla="*/ 223284 w 8651821"/>
              <a:gd name="connsiteY128" fmla="*/ 2690037 h 3793523"/>
              <a:gd name="connsiteX129" fmla="*/ 159489 w 8651821"/>
              <a:gd name="connsiteY129" fmla="*/ 2573079 h 3793523"/>
              <a:gd name="connsiteX130" fmla="*/ 106326 w 8651821"/>
              <a:gd name="connsiteY130" fmla="*/ 2477386 h 3793523"/>
              <a:gd name="connsiteX131" fmla="*/ 85061 w 8651821"/>
              <a:gd name="connsiteY131" fmla="*/ 2392326 h 3793523"/>
              <a:gd name="connsiteX132" fmla="*/ 42531 w 8651821"/>
              <a:gd name="connsiteY132" fmla="*/ 2317898 h 3793523"/>
              <a:gd name="connsiteX133" fmla="*/ 10633 w 8651821"/>
              <a:gd name="connsiteY133" fmla="*/ 2200940 h 3793523"/>
              <a:gd name="connsiteX134" fmla="*/ 0 w 8651821"/>
              <a:gd name="connsiteY134" fmla="*/ 2105247 h 3793523"/>
              <a:gd name="connsiteX135" fmla="*/ 10633 w 8651821"/>
              <a:gd name="connsiteY135" fmla="*/ 1275907 h 3793523"/>
              <a:gd name="connsiteX136" fmla="*/ 21266 w 8651821"/>
              <a:gd name="connsiteY136" fmla="*/ 1222744 h 3793523"/>
              <a:gd name="connsiteX137" fmla="*/ 42531 w 8651821"/>
              <a:gd name="connsiteY137" fmla="*/ 1180214 h 3793523"/>
              <a:gd name="connsiteX138" fmla="*/ 74428 w 8651821"/>
              <a:gd name="connsiteY138" fmla="*/ 1063256 h 3793523"/>
              <a:gd name="connsiteX139" fmla="*/ 95693 w 8651821"/>
              <a:gd name="connsiteY139" fmla="*/ 1020726 h 3793523"/>
              <a:gd name="connsiteX140" fmla="*/ 170121 w 8651821"/>
              <a:gd name="connsiteY140" fmla="*/ 978195 h 3793523"/>
              <a:gd name="connsiteX141" fmla="*/ 191386 w 8651821"/>
              <a:gd name="connsiteY141" fmla="*/ 946298 h 3793523"/>
              <a:gd name="connsiteX142" fmla="*/ 244549 w 8651821"/>
              <a:gd name="connsiteY142" fmla="*/ 935665 h 3793523"/>
              <a:gd name="connsiteX143" fmla="*/ 318977 w 8651821"/>
              <a:gd name="connsiteY143" fmla="*/ 914400 h 3793523"/>
              <a:gd name="connsiteX144" fmla="*/ 457200 w 8651821"/>
              <a:gd name="connsiteY144" fmla="*/ 882502 h 3793523"/>
              <a:gd name="connsiteX145" fmla="*/ 520996 w 8651821"/>
              <a:gd name="connsiteY145" fmla="*/ 850605 h 3793523"/>
              <a:gd name="connsiteX146" fmla="*/ 584791 w 8651821"/>
              <a:gd name="connsiteY146" fmla="*/ 839972 h 3793523"/>
              <a:gd name="connsiteX147" fmla="*/ 669852 w 8651821"/>
              <a:gd name="connsiteY147" fmla="*/ 818707 h 3793523"/>
              <a:gd name="connsiteX148" fmla="*/ 776177 w 8651821"/>
              <a:gd name="connsiteY148" fmla="*/ 797442 h 3793523"/>
              <a:gd name="connsiteX149" fmla="*/ 903768 w 8651821"/>
              <a:gd name="connsiteY149" fmla="*/ 765544 h 3793523"/>
              <a:gd name="connsiteX150" fmla="*/ 956931 w 8651821"/>
              <a:gd name="connsiteY150" fmla="*/ 754912 h 3793523"/>
              <a:gd name="connsiteX151" fmla="*/ 1137684 w 8651821"/>
              <a:gd name="connsiteY151" fmla="*/ 733647 h 3793523"/>
              <a:gd name="connsiteX152" fmla="*/ 1190847 w 8651821"/>
              <a:gd name="connsiteY152" fmla="*/ 723014 h 3793523"/>
              <a:gd name="connsiteX153" fmla="*/ 1360968 w 8651821"/>
              <a:gd name="connsiteY153" fmla="*/ 701749 h 3793523"/>
              <a:gd name="connsiteX154" fmla="*/ 1477926 w 8651821"/>
              <a:gd name="connsiteY154" fmla="*/ 691116 h 3793523"/>
              <a:gd name="connsiteX155" fmla="*/ 1552354 w 8651821"/>
              <a:gd name="connsiteY155" fmla="*/ 680484 h 3793523"/>
              <a:gd name="connsiteX156" fmla="*/ 1711842 w 8651821"/>
              <a:gd name="connsiteY156" fmla="*/ 659219 h 3793523"/>
              <a:gd name="connsiteX157" fmla="*/ 1903228 w 8651821"/>
              <a:gd name="connsiteY157" fmla="*/ 637954 h 3793523"/>
              <a:gd name="connsiteX158" fmla="*/ 2030819 w 8651821"/>
              <a:gd name="connsiteY158" fmla="*/ 616688 h 3793523"/>
              <a:gd name="connsiteX159" fmla="*/ 2062717 w 8651821"/>
              <a:gd name="connsiteY159" fmla="*/ 595423 h 3793523"/>
              <a:gd name="connsiteX160" fmla="*/ 2126512 w 8651821"/>
              <a:gd name="connsiteY160" fmla="*/ 574158 h 3793523"/>
              <a:gd name="connsiteX161" fmla="*/ 2179675 w 8651821"/>
              <a:gd name="connsiteY161" fmla="*/ 542261 h 3793523"/>
              <a:gd name="connsiteX162" fmla="*/ 2275368 w 8651821"/>
              <a:gd name="connsiteY162" fmla="*/ 531628 h 3793523"/>
              <a:gd name="connsiteX163" fmla="*/ 2307266 w 8651821"/>
              <a:gd name="connsiteY163" fmla="*/ 510363 h 3793523"/>
              <a:gd name="connsiteX164" fmla="*/ 2381693 w 8651821"/>
              <a:gd name="connsiteY164" fmla="*/ 489098 h 3793523"/>
              <a:gd name="connsiteX165" fmla="*/ 2402959 w 8651821"/>
              <a:gd name="connsiteY165" fmla="*/ 467833 h 3793523"/>
              <a:gd name="connsiteX166" fmla="*/ 2434856 w 8651821"/>
              <a:gd name="connsiteY166" fmla="*/ 457200 h 3793523"/>
              <a:gd name="connsiteX167" fmla="*/ 2477386 w 8651821"/>
              <a:gd name="connsiteY167" fmla="*/ 393405 h 3793523"/>
              <a:gd name="connsiteX168" fmla="*/ 2519917 w 8651821"/>
              <a:gd name="connsiteY168" fmla="*/ 350874 h 3793523"/>
              <a:gd name="connsiteX169" fmla="*/ 2551814 w 8651821"/>
              <a:gd name="connsiteY169" fmla="*/ 318977 h 3793523"/>
              <a:gd name="connsiteX0" fmla="*/ 2551814 w 8612372"/>
              <a:gd name="connsiteY0" fmla="*/ 318977 h 3793523"/>
              <a:gd name="connsiteX1" fmla="*/ 2604977 w 8612372"/>
              <a:gd name="connsiteY1" fmla="*/ 308344 h 3793523"/>
              <a:gd name="connsiteX2" fmla="*/ 2764466 w 8612372"/>
              <a:gd name="connsiteY2" fmla="*/ 244549 h 3793523"/>
              <a:gd name="connsiteX3" fmla="*/ 3125972 w 8612372"/>
              <a:gd name="connsiteY3" fmla="*/ 116958 h 3793523"/>
              <a:gd name="connsiteX4" fmla="*/ 3221666 w 8612372"/>
              <a:gd name="connsiteY4" fmla="*/ 106326 h 3793523"/>
              <a:gd name="connsiteX5" fmla="*/ 3402419 w 8612372"/>
              <a:gd name="connsiteY5" fmla="*/ 95693 h 3793523"/>
              <a:gd name="connsiteX6" fmla="*/ 3625703 w 8612372"/>
              <a:gd name="connsiteY6" fmla="*/ 74428 h 3793523"/>
              <a:gd name="connsiteX7" fmla="*/ 3700131 w 8612372"/>
              <a:gd name="connsiteY7" fmla="*/ 63795 h 3793523"/>
              <a:gd name="connsiteX8" fmla="*/ 3923414 w 8612372"/>
              <a:gd name="connsiteY8" fmla="*/ 53163 h 3793523"/>
              <a:gd name="connsiteX9" fmla="*/ 4082903 w 8612372"/>
              <a:gd name="connsiteY9" fmla="*/ 42530 h 3793523"/>
              <a:gd name="connsiteX10" fmla="*/ 4306186 w 8612372"/>
              <a:gd name="connsiteY10" fmla="*/ 21265 h 3793523"/>
              <a:gd name="connsiteX11" fmla="*/ 4572000 w 8612372"/>
              <a:gd name="connsiteY11" fmla="*/ 0 h 3793523"/>
              <a:gd name="connsiteX12" fmla="*/ 4859079 w 8612372"/>
              <a:gd name="connsiteY12" fmla="*/ 10633 h 3793523"/>
              <a:gd name="connsiteX13" fmla="*/ 4944140 w 8612372"/>
              <a:gd name="connsiteY13" fmla="*/ 31898 h 3793523"/>
              <a:gd name="connsiteX14" fmla="*/ 5071731 w 8612372"/>
              <a:gd name="connsiteY14" fmla="*/ 42530 h 3793523"/>
              <a:gd name="connsiteX15" fmla="*/ 5295014 w 8612372"/>
              <a:gd name="connsiteY15" fmla="*/ 63795 h 3793523"/>
              <a:gd name="connsiteX16" fmla="*/ 5443870 w 8612372"/>
              <a:gd name="connsiteY16" fmla="*/ 74428 h 3793523"/>
              <a:gd name="connsiteX17" fmla="*/ 5539563 w 8612372"/>
              <a:gd name="connsiteY17" fmla="*/ 95693 h 3793523"/>
              <a:gd name="connsiteX18" fmla="*/ 5571461 w 8612372"/>
              <a:gd name="connsiteY18" fmla="*/ 106326 h 3793523"/>
              <a:gd name="connsiteX19" fmla="*/ 5635256 w 8612372"/>
              <a:gd name="connsiteY19" fmla="*/ 148856 h 3793523"/>
              <a:gd name="connsiteX20" fmla="*/ 5667154 w 8612372"/>
              <a:gd name="connsiteY20" fmla="*/ 191386 h 3793523"/>
              <a:gd name="connsiteX21" fmla="*/ 5784112 w 8612372"/>
              <a:gd name="connsiteY21" fmla="*/ 244549 h 3793523"/>
              <a:gd name="connsiteX22" fmla="*/ 5816010 w 8612372"/>
              <a:gd name="connsiteY22" fmla="*/ 265814 h 3793523"/>
              <a:gd name="connsiteX23" fmla="*/ 5890438 w 8612372"/>
              <a:gd name="connsiteY23" fmla="*/ 276447 h 3793523"/>
              <a:gd name="connsiteX24" fmla="*/ 5986131 w 8612372"/>
              <a:gd name="connsiteY24" fmla="*/ 308344 h 3793523"/>
              <a:gd name="connsiteX25" fmla="*/ 6198782 w 8612372"/>
              <a:gd name="connsiteY25" fmla="*/ 329609 h 3793523"/>
              <a:gd name="connsiteX26" fmla="*/ 6337005 w 8612372"/>
              <a:gd name="connsiteY26" fmla="*/ 350874 h 3793523"/>
              <a:gd name="connsiteX27" fmla="*/ 6432698 w 8612372"/>
              <a:gd name="connsiteY27" fmla="*/ 372140 h 3793523"/>
              <a:gd name="connsiteX28" fmla="*/ 6507126 w 8612372"/>
              <a:gd name="connsiteY28" fmla="*/ 393405 h 3793523"/>
              <a:gd name="connsiteX29" fmla="*/ 6528391 w 8612372"/>
              <a:gd name="connsiteY29" fmla="*/ 425302 h 3793523"/>
              <a:gd name="connsiteX30" fmla="*/ 6570921 w 8612372"/>
              <a:gd name="connsiteY30" fmla="*/ 435935 h 3793523"/>
              <a:gd name="connsiteX31" fmla="*/ 6645349 w 8612372"/>
              <a:gd name="connsiteY31" fmla="*/ 446568 h 3793523"/>
              <a:gd name="connsiteX32" fmla="*/ 6677247 w 8612372"/>
              <a:gd name="connsiteY32" fmla="*/ 457200 h 3793523"/>
              <a:gd name="connsiteX33" fmla="*/ 6868633 w 8612372"/>
              <a:gd name="connsiteY33" fmla="*/ 478465 h 3793523"/>
              <a:gd name="connsiteX34" fmla="*/ 6932428 w 8612372"/>
              <a:gd name="connsiteY34" fmla="*/ 489098 h 3793523"/>
              <a:gd name="connsiteX35" fmla="*/ 7091917 w 8612372"/>
              <a:gd name="connsiteY35" fmla="*/ 499730 h 3793523"/>
              <a:gd name="connsiteX36" fmla="*/ 7230140 w 8612372"/>
              <a:gd name="connsiteY36" fmla="*/ 510363 h 3793523"/>
              <a:gd name="connsiteX37" fmla="*/ 7336466 w 8612372"/>
              <a:gd name="connsiteY37" fmla="*/ 520995 h 3793523"/>
              <a:gd name="connsiteX38" fmla="*/ 7506586 w 8612372"/>
              <a:gd name="connsiteY38" fmla="*/ 531628 h 3793523"/>
              <a:gd name="connsiteX39" fmla="*/ 7581014 w 8612372"/>
              <a:gd name="connsiteY39" fmla="*/ 542261 h 3793523"/>
              <a:gd name="connsiteX40" fmla="*/ 7612912 w 8612372"/>
              <a:gd name="connsiteY40" fmla="*/ 552893 h 3793523"/>
              <a:gd name="connsiteX41" fmla="*/ 7655442 w 8612372"/>
              <a:gd name="connsiteY41" fmla="*/ 563526 h 3793523"/>
              <a:gd name="connsiteX42" fmla="*/ 7719238 w 8612372"/>
              <a:gd name="connsiteY42" fmla="*/ 584791 h 3793523"/>
              <a:gd name="connsiteX43" fmla="*/ 7814931 w 8612372"/>
              <a:gd name="connsiteY43" fmla="*/ 606056 h 3793523"/>
              <a:gd name="connsiteX44" fmla="*/ 7857461 w 8612372"/>
              <a:gd name="connsiteY44" fmla="*/ 616688 h 3793523"/>
              <a:gd name="connsiteX45" fmla="*/ 7963786 w 8612372"/>
              <a:gd name="connsiteY45" fmla="*/ 627321 h 3793523"/>
              <a:gd name="connsiteX46" fmla="*/ 7995684 w 8612372"/>
              <a:gd name="connsiteY46" fmla="*/ 637954 h 3793523"/>
              <a:gd name="connsiteX47" fmla="*/ 8197703 w 8612372"/>
              <a:gd name="connsiteY47" fmla="*/ 659219 h 3793523"/>
              <a:gd name="connsiteX48" fmla="*/ 8250866 w 8612372"/>
              <a:gd name="connsiteY48" fmla="*/ 701749 h 3793523"/>
              <a:gd name="connsiteX49" fmla="*/ 8293396 w 8612372"/>
              <a:gd name="connsiteY49" fmla="*/ 733647 h 3793523"/>
              <a:gd name="connsiteX50" fmla="*/ 8346559 w 8612372"/>
              <a:gd name="connsiteY50" fmla="*/ 818707 h 3793523"/>
              <a:gd name="connsiteX51" fmla="*/ 8367824 w 8612372"/>
              <a:gd name="connsiteY51" fmla="*/ 882502 h 3793523"/>
              <a:gd name="connsiteX52" fmla="*/ 8378456 w 8612372"/>
              <a:gd name="connsiteY52" fmla="*/ 914400 h 3793523"/>
              <a:gd name="connsiteX53" fmla="*/ 8389089 w 8612372"/>
              <a:gd name="connsiteY53" fmla="*/ 956930 h 3793523"/>
              <a:gd name="connsiteX54" fmla="*/ 8431619 w 8612372"/>
              <a:gd name="connsiteY54" fmla="*/ 1041991 h 3793523"/>
              <a:gd name="connsiteX55" fmla="*/ 8452884 w 8612372"/>
              <a:gd name="connsiteY55" fmla="*/ 1190847 h 3793523"/>
              <a:gd name="connsiteX56" fmla="*/ 8463517 w 8612372"/>
              <a:gd name="connsiteY56" fmla="*/ 1233377 h 3793523"/>
              <a:gd name="connsiteX57" fmla="*/ 8484782 w 8612372"/>
              <a:gd name="connsiteY57" fmla="*/ 1382233 h 3793523"/>
              <a:gd name="connsiteX58" fmla="*/ 8495414 w 8612372"/>
              <a:gd name="connsiteY58" fmla="*/ 1998921 h 3793523"/>
              <a:gd name="connsiteX59" fmla="*/ 8506047 w 8612372"/>
              <a:gd name="connsiteY59" fmla="*/ 2052084 h 3793523"/>
              <a:gd name="connsiteX60" fmla="*/ 8527312 w 8612372"/>
              <a:gd name="connsiteY60" fmla="*/ 2126512 h 3793523"/>
              <a:gd name="connsiteX61" fmla="*/ 8548577 w 8612372"/>
              <a:gd name="connsiteY61" fmla="*/ 2211572 h 3793523"/>
              <a:gd name="connsiteX62" fmla="*/ 8569842 w 8612372"/>
              <a:gd name="connsiteY62" fmla="*/ 2296633 h 3793523"/>
              <a:gd name="connsiteX63" fmla="*/ 8580475 w 8612372"/>
              <a:gd name="connsiteY63" fmla="*/ 2339163 h 3793523"/>
              <a:gd name="connsiteX64" fmla="*/ 8591107 w 8612372"/>
              <a:gd name="connsiteY64" fmla="*/ 2541181 h 3793523"/>
              <a:gd name="connsiteX65" fmla="*/ 8612372 w 8612372"/>
              <a:gd name="connsiteY65" fmla="*/ 2743200 h 3793523"/>
              <a:gd name="connsiteX66" fmla="*/ 8516679 w 8612372"/>
              <a:gd name="connsiteY66" fmla="*/ 2923954 h 3793523"/>
              <a:gd name="connsiteX67" fmla="*/ 8420986 w 8612372"/>
              <a:gd name="connsiteY67" fmla="*/ 2955851 h 3793523"/>
              <a:gd name="connsiteX68" fmla="*/ 8378456 w 8612372"/>
              <a:gd name="connsiteY68" fmla="*/ 2977116 h 3793523"/>
              <a:gd name="connsiteX69" fmla="*/ 8282763 w 8612372"/>
              <a:gd name="connsiteY69" fmla="*/ 2987749 h 3793523"/>
              <a:gd name="connsiteX70" fmla="*/ 8059479 w 8612372"/>
              <a:gd name="connsiteY70" fmla="*/ 2998381 h 3793523"/>
              <a:gd name="connsiteX71" fmla="*/ 7868093 w 8612372"/>
              <a:gd name="connsiteY71" fmla="*/ 3019647 h 3793523"/>
              <a:gd name="connsiteX72" fmla="*/ 7836196 w 8612372"/>
              <a:gd name="connsiteY72" fmla="*/ 3030279 h 3793523"/>
              <a:gd name="connsiteX73" fmla="*/ 7432159 w 8612372"/>
              <a:gd name="connsiteY73" fmla="*/ 3040912 h 3793523"/>
              <a:gd name="connsiteX74" fmla="*/ 7102549 w 8612372"/>
              <a:gd name="connsiteY74" fmla="*/ 3051544 h 3793523"/>
              <a:gd name="connsiteX75" fmla="*/ 6719777 w 8612372"/>
              <a:gd name="connsiteY75" fmla="*/ 3083442 h 3793523"/>
              <a:gd name="connsiteX76" fmla="*/ 6400800 w 8612372"/>
              <a:gd name="connsiteY76" fmla="*/ 3062177 h 3793523"/>
              <a:gd name="connsiteX77" fmla="*/ 6092456 w 8612372"/>
              <a:gd name="connsiteY77" fmla="*/ 3072809 h 3793523"/>
              <a:gd name="connsiteX78" fmla="*/ 5316279 w 8612372"/>
              <a:gd name="connsiteY78" fmla="*/ 3083442 h 3793523"/>
              <a:gd name="connsiteX79" fmla="*/ 5209954 w 8612372"/>
              <a:gd name="connsiteY79" fmla="*/ 3094074 h 3793523"/>
              <a:gd name="connsiteX80" fmla="*/ 5167424 w 8612372"/>
              <a:gd name="connsiteY80" fmla="*/ 3104707 h 3793523"/>
              <a:gd name="connsiteX81" fmla="*/ 5061098 w 8612372"/>
              <a:gd name="connsiteY81" fmla="*/ 3115340 h 3793523"/>
              <a:gd name="connsiteX82" fmla="*/ 4646428 w 8612372"/>
              <a:gd name="connsiteY82" fmla="*/ 3147237 h 3793523"/>
              <a:gd name="connsiteX83" fmla="*/ 4338084 w 8612372"/>
              <a:gd name="connsiteY83" fmla="*/ 3179135 h 3793523"/>
              <a:gd name="connsiteX84" fmla="*/ 4253024 w 8612372"/>
              <a:gd name="connsiteY84" fmla="*/ 3200400 h 3793523"/>
              <a:gd name="connsiteX85" fmla="*/ 4146698 w 8612372"/>
              <a:gd name="connsiteY85" fmla="*/ 3221665 h 3793523"/>
              <a:gd name="connsiteX86" fmla="*/ 4040372 w 8612372"/>
              <a:gd name="connsiteY86" fmla="*/ 3264195 h 3793523"/>
              <a:gd name="connsiteX87" fmla="*/ 3976577 w 8612372"/>
              <a:gd name="connsiteY87" fmla="*/ 3285461 h 3793523"/>
              <a:gd name="connsiteX88" fmla="*/ 3902149 w 8612372"/>
              <a:gd name="connsiteY88" fmla="*/ 3306726 h 3793523"/>
              <a:gd name="connsiteX89" fmla="*/ 3859619 w 8612372"/>
              <a:gd name="connsiteY89" fmla="*/ 3327991 h 3793523"/>
              <a:gd name="connsiteX90" fmla="*/ 3785191 w 8612372"/>
              <a:gd name="connsiteY90" fmla="*/ 3349256 h 3793523"/>
              <a:gd name="connsiteX91" fmla="*/ 3689498 w 8612372"/>
              <a:gd name="connsiteY91" fmla="*/ 3381154 h 3793523"/>
              <a:gd name="connsiteX92" fmla="*/ 3593805 w 8612372"/>
              <a:gd name="connsiteY92" fmla="*/ 3444949 h 3793523"/>
              <a:gd name="connsiteX93" fmla="*/ 3530010 w 8612372"/>
              <a:gd name="connsiteY93" fmla="*/ 3476847 h 3793523"/>
              <a:gd name="connsiteX94" fmla="*/ 3476847 w 8612372"/>
              <a:gd name="connsiteY94" fmla="*/ 3508744 h 3793523"/>
              <a:gd name="connsiteX95" fmla="*/ 3327991 w 8612372"/>
              <a:gd name="connsiteY95" fmla="*/ 3551274 h 3793523"/>
              <a:gd name="connsiteX96" fmla="*/ 3221666 w 8612372"/>
              <a:gd name="connsiteY96" fmla="*/ 3572540 h 3793523"/>
              <a:gd name="connsiteX97" fmla="*/ 3115340 w 8612372"/>
              <a:gd name="connsiteY97" fmla="*/ 3615070 h 3793523"/>
              <a:gd name="connsiteX98" fmla="*/ 2923954 w 8612372"/>
              <a:gd name="connsiteY98" fmla="*/ 3657600 h 3793523"/>
              <a:gd name="connsiteX99" fmla="*/ 2764466 w 8612372"/>
              <a:gd name="connsiteY99" fmla="*/ 3689498 h 3793523"/>
              <a:gd name="connsiteX100" fmla="*/ 2275368 w 8612372"/>
              <a:gd name="connsiteY100" fmla="*/ 3700130 h 3793523"/>
              <a:gd name="connsiteX101" fmla="*/ 1169582 w 8612372"/>
              <a:gd name="connsiteY101" fmla="*/ 3710763 h 3793523"/>
              <a:gd name="connsiteX102" fmla="*/ 1137684 w 8612372"/>
              <a:gd name="connsiteY102" fmla="*/ 3700130 h 3793523"/>
              <a:gd name="connsiteX103" fmla="*/ 1063256 w 8612372"/>
              <a:gd name="connsiteY103" fmla="*/ 3689498 h 3793523"/>
              <a:gd name="connsiteX104" fmla="*/ 1031359 w 8612372"/>
              <a:gd name="connsiteY104" fmla="*/ 3678865 h 3793523"/>
              <a:gd name="connsiteX105" fmla="*/ 1010093 w 8612372"/>
              <a:gd name="connsiteY105" fmla="*/ 3646968 h 3793523"/>
              <a:gd name="connsiteX106" fmla="*/ 978196 w 8612372"/>
              <a:gd name="connsiteY106" fmla="*/ 3615070 h 3793523"/>
              <a:gd name="connsiteX107" fmla="*/ 882503 w 8612372"/>
              <a:gd name="connsiteY107" fmla="*/ 3583172 h 3793523"/>
              <a:gd name="connsiteX108" fmla="*/ 861238 w 8612372"/>
              <a:gd name="connsiteY108" fmla="*/ 3551274 h 3793523"/>
              <a:gd name="connsiteX109" fmla="*/ 839972 w 8612372"/>
              <a:gd name="connsiteY109" fmla="*/ 3487479 h 3793523"/>
              <a:gd name="connsiteX110" fmla="*/ 808075 w 8612372"/>
              <a:gd name="connsiteY110" fmla="*/ 3466214 h 3793523"/>
              <a:gd name="connsiteX111" fmla="*/ 797442 w 8612372"/>
              <a:gd name="connsiteY111" fmla="*/ 3402419 h 3793523"/>
              <a:gd name="connsiteX112" fmla="*/ 786810 w 8612372"/>
              <a:gd name="connsiteY112" fmla="*/ 3359888 h 3793523"/>
              <a:gd name="connsiteX113" fmla="*/ 627321 w 8612372"/>
              <a:gd name="connsiteY113" fmla="*/ 3264195 h 3793523"/>
              <a:gd name="connsiteX114" fmla="*/ 595424 w 8612372"/>
              <a:gd name="connsiteY114" fmla="*/ 3242930 h 3793523"/>
              <a:gd name="connsiteX115" fmla="*/ 584791 w 8612372"/>
              <a:gd name="connsiteY115" fmla="*/ 3211033 h 3793523"/>
              <a:gd name="connsiteX116" fmla="*/ 563526 w 8612372"/>
              <a:gd name="connsiteY116" fmla="*/ 3168502 h 3793523"/>
              <a:gd name="connsiteX117" fmla="*/ 552893 w 8612372"/>
              <a:gd name="connsiteY117" fmla="*/ 3125972 h 3793523"/>
              <a:gd name="connsiteX118" fmla="*/ 520996 w 8612372"/>
              <a:gd name="connsiteY118" fmla="*/ 3104707 h 3793523"/>
              <a:gd name="connsiteX119" fmla="*/ 467833 w 8612372"/>
              <a:gd name="connsiteY119" fmla="*/ 3030279 h 3793523"/>
              <a:gd name="connsiteX120" fmla="*/ 446568 w 8612372"/>
              <a:gd name="connsiteY120" fmla="*/ 2998381 h 3793523"/>
              <a:gd name="connsiteX121" fmla="*/ 404038 w 8612372"/>
              <a:gd name="connsiteY121" fmla="*/ 2945219 h 3793523"/>
              <a:gd name="connsiteX122" fmla="*/ 393405 w 8612372"/>
              <a:gd name="connsiteY122" fmla="*/ 2913321 h 3793523"/>
              <a:gd name="connsiteX123" fmla="*/ 329610 w 8612372"/>
              <a:gd name="connsiteY123" fmla="*/ 2892056 h 3793523"/>
              <a:gd name="connsiteX124" fmla="*/ 297712 w 8612372"/>
              <a:gd name="connsiteY124" fmla="*/ 2870791 h 3793523"/>
              <a:gd name="connsiteX125" fmla="*/ 276447 w 8612372"/>
              <a:gd name="connsiteY125" fmla="*/ 2796363 h 3793523"/>
              <a:gd name="connsiteX126" fmla="*/ 233917 w 8612372"/>
              <a:gd name="connsiteY126" fmla="*/ 2721935 h 3793523"/>
              <a:gd name="connsiteX127" fmla="*/ 223284 w 8612372"/>
              <a:gd name="connsiteY127" fmla="*/ 2690037 h 3793523"/>
              <a:gd name="connsiteX128" fmla="*/ 159489 w 8612372"/>
              <a:gd name="connsiteY128" fmla="*/ 2573079 h 3793523"/>
              <a:gd name="connsiteX129" fmla="*/ 106326 w 8612372"/>
              <a:gd name="connsiteY129" fmla="*/ 2477386 h 3793523"/>
              <a:gd name="connsiteX130" fmla="*/ 85061 w 8612372"/>
              <a:gd name="connsiteY130" fmla="*/ 2392326 h 3793523"/>
              <a:gd name="connsiteX131" fmla="*/ 42531 w 8612372"/>
              <a:gd name="connsiteY131" fmla="*/ 2317898 h 3793523"/>
              <a:gd name="connsiteX132" fmla="*/ 10633 w 8612372"/>
              <a:gd name="connsiteY132" fmla="*/ 2200940 h 3793523"/>
              <a:gd name="connsiteX133" fmla="*/ 0 w 8612372"/>
              <a:gd name="connsiteY133" fmla="*/ 2105247 h 3793523"/>
              <a:gd name="connsiteX134" fmla="*/ 10633 w 8612372"/>
              <a:gd name="connsiteY134" fmla="*/ 1275907 h 3793523"/>
              <a:gd name="connsiteX135" fmla="*/ 21266 w 8612372"/>
              <a:gd name="connsiteY135" fmla="*/ 1222744 h 3793523"/>
              <a:gd name="connsiteX136" fmla="*/ 42531 w 8612372"/>
              <a:gd name="connsiteY136" fmla="*/ 1180214 h 3793523"/>
              <a:gd name="connsiteX137" fmla="*/ 74428 w 8612372"/>
              <a:gd name="connsiteY137" fmla="*/ 1063256 h 3793523"/>
              <a:gd name="connsiteX138" fmla="*/ 95693 w 8612372"/>
              <a:gd name="connsiteY138" fmla="*/ 1020726 h 3793523"/>
              <a:gd name="connsiteX139" fmla="*/ 170121 w 8612372"/>
              <a:gd name="connsiteY139" fmla="*/ 978195 h 3793523"/>
              <a:gd name="connsiteX140" fmla="*/ 191386 w 8612372"/>
              <a:gd name="connsiteY140" fmla="*/ 946298 h 3793523"/>
              <a:gd name="connsiteX141" fmla="*/ 244549 w 8612372"/>
              <a:gd name="connsiteY141" fmla="*/ 935665 h 3793523"/>
              <a:gd name="connsiteX142" fmla="*/ 318977 w 8612372"/>
              <a:gd name="connsiteY142" fmla="*/ 914400 h 3793523"/>
              <a:gd name="connsiteX143" fmla="*/ 457200 w 8612372"/>
              <a:gd name="connsiteY143" fmla="*/ 882502 h 3793523"/>
              <a:gd name="connsiteX144" fmla="*/ 520996 w 8612372"/>
              <a:gd name="connsiteY144" fmla="*/ 850605 h 3793523"/>
              <a:gd name="connsiteX145" fmla="*/ 584791 w 8612372"/>
              <a:gd name="connsiteY145" fmla="*/ 839972 h 3793523"/>
              <a:gd name="connsiteX146" fmla="*/ 669852 w 8612372"/>
              <a:gd name="connsiteY146" fmla="*/ 818707 h 3793523"/>
              <a:gd name="connsiteX147" fmla="*/ 776177 w 8612372"/>
              <a:gd name="connsiteY147" fmla="*/ 797442 h 3793523"/>
              <a:gd name="connsiteX148" fmla="*/ 903768 w 8612372"/>
              <a:gd name="connsiteY148" fmla="*/ 765544 h 3793523"/>
              <a:gd name="connsiteX149" fmla="*/ 956931 w 8612372"/>
              <a:gd name="connsiteY149" fmla="*/ 754912 h 3793523"/>
              <a:gd name="connsiteX150" fmla="*/ 1137684 w 8612372"/>
              <a:gd name="connsiteY150" fmla="*/ 733647 h 3793523"/>
              <a:gd name="connsiteX151" fmla="*/ 1190847 w 8612372"/>
              <a:gd name="connsiteY151" fmla="*/ 723014 h 3793523"/>
              <a:gd name="connsiteX152" fmla="*/ 1360968 w 8612372"/>
              <a:gd name="connsiteY152" fmla="*/ 701749 h 3793523"/>
              <a:gd name="connsiteX153" fmla="*/ 1477926 w 8612372"/>
              <a:gd name="connsiteY153" fmla="*/ 691116 h 3793523"/>
              <a:gd name="connsiteX154" fmla="*/ 1552354 w 8612372"/>
              <a:gd name="connsiteY154" fmla="*/ 680484 h 3793523"/>
              <a:gd name="connsiteX155" fmla="*/ 1711842 w 8612372"/>
              <a:gd name="connsiteY155" fmla="*/ 659219 h 3793523"/>
              <a:gd name="connsiteX156" fmla="*/ 1903228 w 8612372"/>
              <a:gd name="connsiteY156" fmla="*/ 637954 h 3793523"/>
              <a:gd name="connsiteX157" fmla="*/ 2030819 w 8612372"/>
              <a:gd name="connsiteY157" fmla="*/ 616688 h 3793523"/>
              <a:gd name="connsiteX158" fmla="*/ 2062717 w 8612372"/>
              <a:gd name="connsiteY158" fmla="*/ 595423 h 3793523"/>
              <a:gd name="connsiteX159" fmla="*/ 2126512 w 8612372"/>
              <a:gd name="connsiteY159" fmla="*/ 574158 h 3793523"/>
              <a:gd name="connsiteX160" fmla="*/ 2179675 w 8612372"/>
              <a:gd name="connsiteY160" fmla="*/ 542261 h 3793523"/>
              <a:gd name="connsiteX161" fmla="*/ 2275368 w 8612372"/>
              <a:gd name="connsiteY161" fmla="*/ 531628 h 3793523"/>
              <a:gd name="connsiteX162" fmla="*/ 2307266 w 8612372"/>
              <a:gd name="connsiteY162" fmla="*/ 510363 h 3793523"/>
              <a:gd name="connsiteX163" fmla="*/ 2381693 w 8612372"/>
              <a:gd name="connsiteY163" fmla="*/ 489098 h 3793523"/>
              <a:gd name="connsiteX164" fmla="*/ 2402959 w 8612372"/>
              <a:gd name="connsiteY164" fmla="*/ 467833 h 3793523"/>
              <a:gd name="connsiteX165" fmla="*/ 2434856 w 8612372"/>
              <a:gd name="connsiteY165" fmla="*/ 457200 h 3793523"/>
              <a:gd name="connsiteX166" fmla="*/ 2477386 w 8612372"/>
              <a:gd name="connsiteY166" fmla="*/ 393405 h 3793523"/>
              <a:gd name="connsiteX167" fmla="*/ 2519917 w 8612372"/>
              <a:gd name="connsiteY167" fmla="*/ 350874 h 3793523"/>
              <a:gd name="connsiteX168" fmla="*/ 2551814 w 8612372"/>
              <a:gd name="connsiteY168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16679 w 8591107"/>
              <a:gd name="connsiteY65" fmla="*/ 2923954 h 3793523"/>
              <a:gd name="connsiteX66" fmla="*/ 8420986 w 8591107"/>
              <a:gd name="connsiteY66" fmla="*/ 2955851 h 3793523"/>
              <a:gd name="connsiteX67" fmla="*/ 8378456 w 8591107"/>
              <a:gd name="connsiteY67" fmla="*/ 2977116 h 3793523"/>
              <a:gd name="connsiteX68" fmla="*/ 8282763 w 8591107"/>
              <a:gd name="connsiteY68" fmla="*/ 2987749 h 3793523"/>
              <a:gd name="connsiteX69" fmla="*/ 8059479 w 8591107"/>
              <a:gd name="connsiteY69" fmla="*/ 2998381 h 3793523"/>
              <a:gd name="connsiteX70" fmla="*/ 7868093 w 8591107"/>
              <a:gd name="connsiteY70" fmla="*/ 3019647 h 3793523"/>
              <a:gd name="connsiteX71" fmla="*/ 7836196 w 8591107"/>
              <a:gd name="connsiteY71" fmla="*/ 3030279 h 3793523"/>
              <a:gd name="connsiteX72" fmla="*/ 7432159 w 8591107"/>
              <a:gd name="connsiteY72" fmla="*/ 3040912 h 3793523"/>
              <a:gd name="connsiteX73" fmla="*/ 7102549 w 8591107"/>
              <a:gd name="connsiteY73" fmla="*/ 3051544 h 3793523"/>
              <a:gd name="connsiteX74" fmla="*/ 6719777 w 8591107"/>
              <a:gd name="connsiteY74" fmla="*/ 3083442 h 3793523"/>
              <a:gd name="connsiteX75" fmla="*/ 6400800 w 8591107"/>
              <a:gd name="connsiteY75" fmla="*/ 3062177 h 3793523"/>
              <a:gd name="connsiteX76" fmla="*/ 6092456 w 8591107"/>
              <a:gd name="connsiteY76" fmla="*/ 3072809 h 3793523"/>
              <a:gd name="connsiteX77" fmla="*/ 5316279 w 8591107"/>
              <a:gd name="connsiteY77" fmla="*/ 3083442 h 3793523"/>
              <a:gd name="connsiteX78" fmla="*/ 5209954 w 8591107"/>
              <a:gd name="connsiteY78" fmla="*/ 3094074 h 3793523"/>
              <a:gd name="connsiteX79" fmla="*/ 5167424 w 8591107"/>
              <a:gd name="connsiteY79" fmla="*/ 3104707 h 3793523"/>
              <a:gd name="connsiteX80" fmla="*/ 5061098 w 8591107"/>
              <a:gd name="connsiteY80" fmla="*/ 3115340 h 3793523"/>
              <a:gd name="connsiteX81" fmla="*/ 4646428 w 8591107"/>
              <a:gd name="connsiteY81" fmla="*/ 3147237 h 3793523"/>
              <a:gd name="connsiteX82" fmla="*/ 4338084 w 8591107"/>
              <a:gd name="connsiteY82" fmla="*/ 3179135 h 3793523"/>
              <a:gd name="connsiteX83" fmla="*/ 4253024 w 8591107"/>
              <a:gd name="connsiteY83" fmla="*/ 3200400 h 3793523"/>
              <a:gd name="connsiteX84" fmla="*/ 4146698 w 8591107"/>
              <a:gd name="connsiteY84" fmla="*/ 3221665 h 3793523"/>
              <a:gd name="connsiteX85" fmla="*/ 4040372 w 8591107"/>
              <a:gd name="connsiteY85" fmla="*/ 3264195 h 3793523"/>
              <a:gd name="connsiteX86" fmla="*/ 3976577 w 8591107"/>
              <a:gd name="connsiteY86" fmla="*/ 3285461 h 3793523"/>
              <a:gd name="connsiteX87" fmla="*/ 3902149 w 8591107"/>
              <a:gd name="connsiteY87" fmla="*/ 3306726 h 3793523"/>
              <a:gd name="connsiteX88" fmla="*/ 3859619 w 8591107"/>
              <a:gd name="connsiteY88" fmla="*/ 3327991 h 3793523"/>
              <a:gd name="connsiteX89" fmla="*/ 3785191 w 8591107"/>
              <a:gd name="connsiteY89" fmla="*/ 3349256 h 3793523"/>
              <a:gd name="connsiteX90" fmla="*/ 3689498 w 8591107"/>
              <a:gd name="connsiteY90" fmla="*/ 3381154 h 3793523"/>
              <a:gd name="connsiteX91" fmla="*/ 3593805 w 8591107"/>
              <a:gd name="connsiteY91" fmla="*/ 3444949 h 3793523"/>
              <a:gd name="connsiteX92" fmla="*/ 3530010 w 8591107"/>
              <a:gd name="connsiteY92" fmla="*/ 3476847 h 3793523"/>
              <a:gd name="connsiteX93" fmla="*/ 3476847 w 8591107"/>
              <a:gd name="connsiteY93" fmla="*/ 3508744 h 3793523"/>
              <a:gd name="connsiteX94" fmla="*/ 3327991 w 8591107"/>
              <a:gd name="connsiteY94" fmla="*/ 3551274 h 3793523"/>
              <a:gd name="connsiteX95" fmla="*/ 3221666 w 8591107"/>
              <a:gd name="connsiteY95" fmla="*/ 3572540 h 3793523"/>
              <a:gd name="connsiteX96" fmla="*/ 3115340 w 8591107"/>
              <a:gd name="connsiteY96" fmla="*/ 3615070 h 3793523"/>
              <a:gd name="connsiteX97" fmla="*/ 2923954 w 8591107"/>
              <a:gd name="connsiteY97" fmla="*/ 3657600 h 3793523"/>
              <a:gd name="connsiteX98" fmla="*/ 2764466 w 8591107"/>
              <a:gd name="connsiteY98" fmla="*/ 3689498 h 3793523"/>
              <a:gd name="connsiteX99" fmla="*/ 2275368 w 8591107"/>
              <a:gd name="connsiteY99" fmla="*/ 3700130 h 3793523"/>
              <a:gd name="connsiteX100" fmla="*/ 1169582 w 8591107"/>
              <a:gd name="connsiteY100" fmla="*/ 3710763 h 3793523"/>
              <a:gd name="connsiteX101" fmla="*/ 1137684 w 8591107"/>
              <a:gd name="connsiteY101" fmla="*/ 3700130 h 3793523"/>
              <a:gd name="connsiteX102" fmla="*/ 1063256 w 8591107"/>
              <a:gd name="connsiteY102" fmla="*/ 3689498 h 3793523"/>
              <a:gd name="connsiteX103" fmla="*/ 1031359 w 8591107"/>
              <a:gd name="connsiteY103" fmla="*/ 3678865 h 3793523"/>
              <a:gd name="connsiteX104" fmla="*/ 1010093 w 8591107"/>
              <a:gd name="connsiteY104" fmla="*/ 3646968 h 3793523"/>
              <a:gd name="connsiteX105" fmla="*/ 978196 w 8591107"/>
              <a:gd name="connsiteY105" fmla="*/ 3615070 h 3793523"/>
              <a:gd name="connsiteX106" fmla="*/ 882503 w 8591107"/>
              <a:gd name="connsiteY106" fmla="*/ 3583172 h 3793523"/>
              <a:gd name="connsiteX107" fmla="*/ 861238 w 8591107"/>
              <a:gd name="connsiteY107" fmla="*/ 3551274 h 3793523"/>
              <a:gd name="connsiteX108" fmla="*/ 839972 w 8591107"/>
              <a:gd name="connsiteY108" fmla="*/ 3487479 h 3793523"/>
              <a:gd name="connsiteX109" fmla="*/ 808075 w 8591107"/>
              <a:gd name="connsiteY109" fmla="*/ 3466214 h 3793523"/>
              <a:gd name="connsiteX110" fmla="*/ 797442 w 8591107"/>
              <a:gd name="connsiteY110" fmla="*/ 3402419 h 3793523"/>
              <a:gd name="connsiteX111" fmla="*/ 786810 w 8591107"/>
              <a:gd name="connsiteY111" fmla="*/ 3359888 h 3793523"/>
              <a:gd name="connsiteX112" fmla="*/ 627321 w 8591107"/>
              <a:gd name="connsiteY112" fmla="*/ 3264195 h 3793523"/>
              <a:gd name="connsiteX113" fmla="*/ 595424 w 8591107"/>
              <a:gd name="connsiteY113" fmla="*/ 3242930 h 3793523"/>
              <a:gd name="connsiteX114" fmla="*/ 584791 w 8591107"/>
              <a:gd name="connsiteY114" fmla="*/ 3211033 h 3793523"/>
              <a:gd name="connsiteX115" fmla="*/ 563526 w 8591107"/>
              <a:gd name="connsiteY115" fmla="*/ 3168502 h 3793523"/>
              <a:gd name="connsiteX116" fmla="*/ 552893 w 8591107"/>
              <a:gd name="connsiteY116" fmla="*/ 3125972 h 3793523"/>
              <a:gd name="connsiteX117" fmla="*/ 520996 w 8591107"/>
              <a:gd name="connsiteY117" fmla="*/ 3104707 h 3793523"/>
              <a:gd name="connsiteX118" fmla="*/ 467833 w 8591107"/>
              <a:gd name="connsiteY118" fmla="*/ 3030279 h 3793523"/>
              <a:gd name="connsiteX119" fmla="*/ 446568 w 8591107"/>
              <a:gd name="connsiteY119" fmla="*/ 2998381 h 3793523"/>
              <a:gd name="connsiteX120" fmla="*/ 404038 w 8591107"/>
              <a:gd name="connsiteY120" fmla="*/ 2945219 h 3793523"/>
              <a:gd name="connsiteX121" fmla="*/ 393405 w 8591107"/>
              <a:gd name="connsiteY121" fmla="*/ 2913321 h 3793523"/>
              <a:gd name="connsiteX122" fmla="*/ 329610 w 8591107"/>
              <a:gd name="connsiteY122" fmla="*/ 2892056 h 3793523"/>
              <a:gd name="connsiteX123" fmla="*/ 297712 w 8591107"/>
              <a:gd name="connsiteY123" fmla="*/ 2870791 h 3793523"/>
              <a:gd name="connsiteX124" fmla="*/ 276447 w 8591107"/>
              <a:gd name="connsiteY124" fmla="*/ 2796363 h 3793523"/>
              <a:gd name="connsiteX125" fmla="*/ 233917 w 8591107"/>
              <a:gd name="connsiteY125" fmla="*/ 2721935 h 3793523"/>
              <a:gd name="connsiteX126" fmla="*/ 223284 w 8591107"/>
              <a:gd name="connsiteY126" fmla="*/ 2690037 h 3793523"/>
              <a:gd name="connsiteX127" fmla="*/ 159489 w 8591107"/>
              <a:gd name="connsiteY127" fmla="*/ 2573079 h 3793523"/>
              <a:gd name="connsiteX128" fmla="*/ 106326 w 8591107"/>
              <a:gd name="connsiteY128" fmla="*/ 2477386 h 3793523"/>
              <a:gd name="connsiteX129" fmla="*/ 85061 w 8591107"/>
              <a:gd name="connsiteY129" fmla="*/ 2392326 h 3793523"/>
              <a:gd name="connsiteX130" fmla="*/ 42531 w 8591107"/>
              <a:gd name="connsiteY130" fmla="*/ 2317898 h 3793523"/>
              <a:gd name="connsiteX131" fmla="*/ 10633 w 8591107"/>
              <a:gd name="connsiteY131" fmla="*/ 2200940 h 3793523"/>
              <a:gd name="connsiteX132" fmla="*/ 0 w 8591107"/>
              <a:gd name="connsiteY132" fmla="*/ 2105247 h 3793523"/>
              <a:gd name="connsiteX133" fmla="*/ 10633 w 8591107"/>
              <a:gd name="connsiteY133" fmla="*/ 1275907 h 3793523"/>
              <a:gd name="connsiteX134" fmla="*/ 21266 w 8591107"/>
              <a:gd name="connsiteY134" fmla="*/ 1222744 h 3793523"/>
              <a:gd name="connsiteX135" fmla="*/ 42531 w 8591107"/>
              <a:gd name="connsiteY135" fmla="*/ 1180214 h 3793523"/>
              <a:gd name="connsiteX136" fmla="*/ 74428 w 8591107"/>
              <a:gd name="connsiteY136" fmla="*/ 1063256 h 3793523"/>
              <a:gd name="connsiteX137" fmla="*/ 95693 w 8591107"/>
              <a:gd name="connsiteY137" fmla="*/ 1020726 h 3793523"/>
              <a:gd name="connsiteX138" fmla="*/ 170121 w 8591107"/>
              <a:gd name="connsiteY138" fmla="*/ 978195 h 3793523"/>
              <a:gd name="connsiteX139" fmla="*/ 191386 w 8591107"/>
              <a:gd name="connsiteY139" fmla="*/ 946298 h 3793523"/>
              <a:gd name="connsiteX140" fmla="*/ 244549 w 8591107"/>
              <a:gd name="connsiteY140" fmla="*/ 935665 h 3793523"/>
              <a:gd name="connsiteX141" fmla="*/ 318977 w 8591107"/>
              <a:gd name="connsiteY141" fmla="*/ 914400 h 3793523"/>
              <a:gd name="connsiteX142" fmla="*/ 457200 w 8591107"/>
              <a:gd name="connsiteY142" fmla="*/ 882502 h 3793523"/>
              <a:gd name="connsiteX143" fmla="*/ 520996 w 8591107"/>
              <a:gd name="connsiteY143" fmla="*/ 850605 h 3793523"/>
              <a:gd name="connsiteX144" fmla="*/ 584791 w 8591107"/>
              <a:gd name="connsiteY144" fmla="*/ 839972 h 3793523"/>
              <a:gd name="connsiteX145" fmla="*/ 669852 w 8591107"/>
              <a:gd name="connsiteY145" fmla="*/ 818707 h 3793523"/>
              <a:gd name="connsiteX146" fmla="*/ 776177 w 8591107"/>
              <a:gd name="connsiteY146" fmla="*/ 797442 h 3793523"/>
              <a:gd name="connsiteX147" fmla="*/ 903768 w 8591107"/>
              <a:gd name="connsiteY147" fmla="*/ 765544 h 3793523"/>
              <a:gd name="connsiteX148" fmla="*/ 956931 w 8591107"/>
              <a:gd name="connsiteY148" fmla="*/ 754912 h 3793523"/>
              <a:gd name="connsiteX149" fmla="*/ 1137684 w 8591107"/>
              <a:gd name="connsiteY149" fmla="*/ 733647 h 3793523"/>
              <a:gd name="connsiteX150" fmla="*/ 1190847 w 8591107"/>
              <a:gd name="connsiteY150" fmla="*/ 723014 h 3793523"/>
              <a:gd name="connsiteX151" fmla="*/ 1360968 w 8591107"/>
              <a:gd name="connsiteY151" fmla="*/ 701749 h 3793523"/>
              <a:gd name="connsiteX152" fmla="*/ 1477926 w 8591107"/>
              <a:gd name="connsiteY152" fmla="*/ 691116 h 3793523"/>
              <a:gd name="connsiteX153" fmla="*/ 1552354 w 8591107"/>
              <a:gd name="connsiteY153" fmla="*/ 680484 h 3793523"/>
              <a:gd name="connsiteX154" fmla="*/ 1711842 w 8591107"/>
              <a:gd name="connsiteY154" fmla="*/ 659219 h 3793523"/>
              <a:gd name="connsiteX155" fmla="*/ 1903228 w 8591107"/>
              <a:gd name="connsiteY155" fmla="*/ 637954 h 3793523"/>
              <a:gd name="connsiteX156" fmla="*/ 2030819 w 8591107"/>
              <a:gd name="connsiteY156" fmla="*/ 616688 h 3793523"/>
              <a:gd name="connsiteX157" fmla="*/ 2062717 w 8591107"/>
              <a:gd name="connsiteY157" fmla="*/ 595423 h 3793523"/>
              <a:gd name="connsiteX158" fmla="*/ 2126512 w 8591107"/>
              <a:gd name="connsiteY158" fmla="*/ 574158 h 3793523"/>
              <a:gd name="connsiteX159" fmla="*/ 2179675 w 8591107"/>
              <a:gd name="connsiteY159" fmla="*/ 542261 h 3793523"/>
              <a:gd name="connsiteX160" fmla="*/ 2275368 w 8591107"/>
              <a:gd name="connsiteY160" fmla="*/ 531628 h 3793523"/>
              <a:gd name="connsiteX161" fmla="*/ 2307266 w 8591107"/>
              <a:gd name="connsiteY161" fmla="*/ 510363 h 3793523"/>
              <a:gd name="connsiteX162" fmla="*/ 2381693 w 8591107"/>
              <a:gd name="connsiteY162" fmla="*/ 489098 h 3793523"/>
              <a:gd name="connsiteX163" fmla="*/ 2402959 w 8591107"/>
              <a:gd name="connsiteY163" fmla="*/ 467833 h 3793523"/>
              <a:gd name="connsiteX164" fmla="*/ 2434856 w 8591107"/>
              <a:gd name="connsiteY164" fmla="*/ 457200 h 3793523"/>
              <a:gd name="connsiteX165" fmla="*/ 2477386 w 8591107"/>
              <a:gd name="connsiteY165" fmla="*/ 393405 h 3793523"/>
              <a:gd name="connsiteX166" fmla="*/ 2519917 w 8591107"/>
              <a:gd name="connsiteY166" fmla="*/ 350874 h 3793523"/>
              <a:gd name="connsiteX167" fmla="*/ 2551814 w 8591107"/>
              <a:gd name="connsiteY167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78456 w 8591107"/>
              <a:gd name="connsiteY66" fmla="*/ 2977116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420986 w 8591107"/>
              <a:gd name="connsiteY65" fmla="*/ 2955851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282763 w 8591107"/>
              <a:gd name="connsiteY67" fmla="*/ 2987749 h 3793523"/>
              <a:gd name="connsiteX68" fmla="*/ 8059479 w 8591107"/>
              <a:gd name="connsiteY68" fmla="*/ 2998381 h 3793523"/>
              <a:gd name="connsiteX69" fmla="*/ 7868093 w 8591107"/>
              <a:gd name="connsiteY69" fmla="*/ 3019647 h 3793523"/>
              <a:gd name="connsiteX70" fmla="*/ 7836196 w 8591107"/>
              <a:gd name="connsiteY70" fmla="*/ 3030279 h 3793523"/>
              <a:gd name="connsiteX71" fmla="*/ 7432159 w 8591107"/>
              <a:gd name="connsiteY71" fmla="*/ 3040912 h 3793523"/>
              <a:gd name="connsiteX72" fmla="*/ 7102549 w 8591107"/>
              <a:gd name="connsiteY72" fmla="*/ 3051544 h 3793523"/>
              <a:gd name="connsiteX73" fmla="*/ 6719777 w 8591107"/>
              <a:gd name="connsiteY73" fmla="*/ 3083442 h 3793523"/>
              <a:gd name="connsiteX74" fmla="*/ 6400800 w 8591107"/>
              <a:gd name="connsiteY74" fmla="*/ 3062177 h 3793523"/>
              <a:gd name="connsiteX75" fmla="*/ 6092456 w 8591107"/>
              <a:gd name="connsiteY75" fmla="*/ 3072809 h 3793523"/>
              <a:gd name="connsiteX76" fmla="*/ 5316279 w 8591107"/>
              <a:gd name="connsiteY76" fmla="*/ 3083442 h 3793523"/>
              <a:gd name="connsiteX77" fmla="*/ 5209954 w 8591107"/>
              <a:gd name="connsiteY77" fmla="*/ 3094074 h 3793523"/>
              <a:gd name="connsiteX78" fmla="*/ 5167424 w 8591107"/>
              <a:gd name="connsiteY78" fmla="*/ 3104707 h 3793523"/>
              <a:gd name="connsiteX79" fmla="*/ 5061098 w 8591107"/>
              <a:gd name="connsiteY79" fmla="*/ 3115340 h 3793523"/>
              <a:gd name="connsiteX80" fmla="*/ 4646428 w 8591107"/>
              <a:gd name="connsiteY80" fmla="*/ 3147237 h 3793523"/>
              <a:gd name="connsiteX81" fmla="*/ 4338084 w 8591107"/>
              <a:gd name="connsiteY81" fmla="*/ 3179135 h 3793523"/>
              <a:gd name="connsiteX82" fmla="*/ 4253024 w 8591107"/>
              <a:gd name="connsiteY82" fmla="*/ 3200400 h 3793523"/>
              <a:gd name="connsiteX83" fmla="*/ 4146698 w 8591107"/>
              <a:gd name="connsiteY83" fmla="*/ 3221665 h 3793523"/>
              <a:gd name="connsiteX84" fmla="*/ 4040372 w 8591107"/>
              <a:gd name="connsiteY84" fmla="*/ 3264195 h 3793523"/>
              <a:gd name="connsiteX85" fmla="*/ 3976577 w 8591107"/>
              <a:gd name="connsiteY85" fmla="*/ 3285461 h 3793523"/>
              <a:gd name="connsiteX86" fmla="*/ 3902149 w 8591107"/>
              <a:gd name="connsiteY86" fmla="*/ 3306726 h 3793523"/>
              <a:gd name="connsiteX87" fmla="*/ 3859619 w 8591107"/>
              <a:gd name="connsiteY87" fmla="*/ 3327991 h 3793523"/>
              <a:gd name="connsiteX88" fmla="*/ 3785191 w 8591107"/>
              <a:gd name="connsiteY88" fmla="*/ 3349256 h 3793523"/>
              <a:gd name="connsiteX89" fmla="*/ 3689498 w 8591107"/>
              <a:gd name="connsiteY89" fmla="*/ 3381154 h 3793523"/>
              <a:gd name="connsiteX90" fmla="*/ 3593805 w 8591107"/>
              <a:gd name="connsiteY90" fmla="*/ 3444949 h 3793523"/>
              <a:gd name="connsiteX91" fmla="*/ 3530010 w 8591107"/>
              <a:gd name="connsiteY91" fmla="*/ 3476847 h 3793523"/>
              <a:gd name="connsiteX92" fmla="*/ 3476847 w 8591107"/>
              <a:gd name="connsiteY92" fmla="*/ 3508744 h 3793523"/>
              <a:gd name="connsiteX93" fmla="*/ 3327991 w 8591107"/>
              <a:gd name="connsiteY93" fmla="*/ 3551274 h 3793523"/>
              <a:gd name="connsiteX94" fmla="*/ 3221666 w 8591107"/>
              <a:gd name="connsiteY94" fmla="*/ 3572540 h 3793523"/>
              <a:gd name="connsiteX95" fmla="*/ 3115340 w 8591107"/>
              <a:gd name="connsiteY95" fmla="*/ 3615070 h 3793523"/>
              <a:gd name="connsiteX96" fmla="*/ 2923954 w 8591107"/>
              <a:gd name="connsiteY96" fmla="*/ 3657600 h 3793523"/>
              <a:gd name="connsiteX97" fmla="*/ 2764466 w 8591107"/>
              <a:gd name="connsiteY97" fmla="*/ 3689498 h 3793523"/>
              <a:gd name="connsiteX98" fmla="*/ 2275368 w 8591107"/>
              <a:gd name="connsiteY98" fmla="*/ 3700130 h 3793523"/>
              <a:gd name="connsiteX99" fmla="*/ 1169582 w 8591107"/>
              <a:gd name="connsiteY99" fmla="*/ 3710763 h 3793523"/>
              <a:gd name="connsiteX100" fmla="*/ 1137684 w 8591107"/>
              <a:gd name="connsiteY100" fmla="*/ 3700130 h 3793523"/>
              <a:gd name="connsiteX101" fmla="*/ 1063256 w 8591107"/>
              <a:gd name="connsiteY101" fmla="*/ 3689498 h 3793523"/>
              <a:gd name="connsiteX102" fmla="*/ 1031359 w 8591107"/>
              <a:gd name="connsiteY102" fmla="*/ 3678865 h 3793523"/>
              <a:gd name="connsiteX103" fmla="*/ 1010093 w 8591107"/>
              <a:gd name="connsiteY103" fmla="*/ 3646968 h 3793523"/>
              <a:gd name="connsiteX104" fmla="*/ 978196 w 8591107"/>
              <a:gd name="connsiteY104" fmla="*/ 3615070 h 3793523"/>
              <a:gd name="connsiteX105" fmla="*/ 882503 w 8591107"/>
              <a:gd name="connsiteY105" fmla="*/ 3583172 h 3793523"/>
              <a:gd name="connsiteX106" fmla="*/ 861238 w 8591107"/>
              <a:gd name="connsiteY106" fmla="*/ 3551274 h 3793523"/>
              <a:gd name="connsiteX107" fmla="*/ 839972 w 8591107"/>
              <a:gd name="connsiteY107" fmla="*/ 3487479 h 3793523"/>
              <a:gd name="connsiteX108" fmla="*/ 808075 w 8591107"/>
              <a:gd name="connsiteY108" fmla="*/ 3466214 h 3793523"/>
              <a:gd name="connsiteX109" fmla="*/ 797442 w 8591107"/>
              <a:gd name="connsiteY109" fmla="*/ 3402419 h 3793523"/>
              <a:gd name="connsiteX110" fmla="*/ 786810 w 8591107"/>
              <a:gd name="connsiteY110" fmla="*/ 3359888 h 3793523"/>
              <a:gd name="connsiteX111" fmla="*/ 627321 w 8591107"/>
              <a:gd name="connsiteY111" fmla="*/ 3264195 h 3793523"/>
              <a:gd name="connsiteX112" fmla="*/ 595424 w 8591107"/>
              <a:gd name="connsiteY112" fmla="*/ 3242930 h 3793523"/>
              <a:gd name="connsiteX113" fmla="*/ 584791 w 8591107"/>
              <a:gd name="connsiteY113" fmla="*/ 3211033 h 3793523"/>
              <a:gd name="connsiteX114" fmla="*/ 563526 w 8591107"/>
              <a:gd name="connsiteY114" fmla="*/ 3168502 h 3793523"/>
              <a:gd name="connsiteX115" fmla="*/ 552893 w 8591107"/>
              <a:gd name="connsiteY115" fmla="*/ 3125972 h 3793523"/>
              <a:gd name="connsiteX116" fmla="*/ 520996 w 8591107"/>
              <a:gd name="connsiteY116" fmla="*/ 3104707 h 3793523"/>
              <a:gd name="connsiteX117" fmla="*/ 467833 w 8591107"/>
              <a:gd name="connsiteY117" fmla="*/ 3030279 h 3793523"/>
              <a:gd name="connsiteX118" fmla="*/ 446568 w 8591107"/>
              <a:gd name="connsiteY118" fmla="*/ 2998381 h 3793523"/>
              <a:gd name="connsiteX119" fmla="*/ 404038 w 8591107"/>
              <a:gd name="connsiteY119" fmla="*/ 2945219 h 3793523"/>
              <a:gd name="connsiteX120" fmla="*/ 393405 w 8591107"/>
              <a:gd name="connsiteY120" fmla="*/ 2913321 h 3793523"/>
              <a:gd name="connsiteX121" fmla="*/ 329610 w 8591107"/>
              <a:gd name="connsiteY121" fmla="*/ 2892056 h 3793523"/>
              <a:gd name="connsiteX122" fmla="*/ 297712 w 8591107"/>
              <a:gd name="connsiteY122" fmla="*/ 2870791 h 3793523"/>
              <a:gd name="connsiteX123" fmla="*/ 276447 w 8591107"/>
              <a:gd name="connsiteY123" fmla="*/ 2796363 h 3793523"/>
              <a:gd name="connsiteX124" fmla="*/ 233917 w 8591107"/>
              <a:gd name="connsiteY124" fmla="*/ 2721935 h 3793523"/>
              <a:gd name="connsiteX125" fmla="*/ 223284 w 8591107"/>
              <a:gd name="connsiteY125" fmla="*/ 2690037 h 3793523"/>
              <a:gd name="connsiteX126" fmla="*/ 159489 w 8591107"/>
              <a:gd name="connsiteY126" fmla="*/ 2573079 h 3793523"/>
              <a:gd name="connsiteX127" fmla="*/ 106326 w 8591107"/>
              <a:gd name="connsiteY127" fmla="*/ 2477386 h 3793523"/>
              <a:gd name="connsiteX128" fmla="*/ 85061 w 8591107"/>
              <a:gd name="connsiteY128" fmla="*/ 2392326 h 3793523"/>
              <a:gd name="connsiteX129" fmla="*/ 42531 w 8591107"/>
              <a:gd name="connsiteY129" fmla="*/ 2317898 h 3793523"/>
              <a:gd name="connsiteX130" fmla="*/ 10633 w 8591107"/>
              <a:gd name="connsiteY130" fmla="*/ 2200940 h 3793523"/>
              <a:gd name="connsiteX131" fmla="*/ 0 w 8591107"/>
              <a:gd name="connsiteY131" fmla="*/ 2105247 h 3793523"/>
              <a:gd name="connsiteX132" fmla="*/ 10633 w 8591107"/>
              <a:gd name="connsiteY132" fmla="*/ 1275907 h 3793523"/>
              <a:gd name="connsiteX133" fmla="*/ 21266 w 8591107"/>
              <a:gd name="connsiteY133" fmla="*/ 1222744 h 3793523"/>
              <a:gd name="connsiteX134" fmla="*/ 42531 w 8591107"/>
              <a:gd name="connsiteY134" fmla="*/ 1180214 h 3793523"/>
              <a:gd name="connsiteX135" fmla="*/ 74428 w 8591107"/>
              <a:gd name="connsiteY135" fmla="*/ 1063256 h 3793523"/>
              <a:gd name="connsiteX136" fmla="*/ 95693 w 8591107"/>
              <a:gd name="connsiteY136" fmla="*/ 1020726 h 3793523"/>
              <a:gd name="connsiteX137" fmla="*/ 170121 w 8591107"/>
              <a:gd name="connsiteY137" fmla="*/ 978195 h 3793523"/>
              <a:gd name="connsiteX138" fmla="*/ 191386 w 8591107"/>
              <a:gd name="connsiteY138" fmla="*/ 946298 h 3793523"/>
              <a:gd name="connsiteX139" fmla="*/ 244549 w 8591107"/>
              <a:gd name="connsiteY139" fmla="*/ 935665 h 3793523"/>
              <a:gd name="connsiteX140" fmla="*/ 318977 w 8591107"/>
              <a:gd name="connsiteY140" fmla="*/ 914400 h 3793523"/>
              <a:gd name="connsiteX141" fmla="*/ 457200 w 8591107"/>
              <a:gd name="connsiteY141" fmla="*/ 882502 h 3793523"/>
              <a:gd name="connsiteX142" fmla="*/ 520996 w 8591107"/>
              <a:gd name="connsiteY142" fmla="*/ 850605 h 3793523"/>
              <a:gd name="connsiteX143" fmla="*/ 584791 w 8591107"/>
              <a:gd name="connsiteY143" fmla="*/ 839972 h 3793523"/>
              <a:gd name="connsiteX144" fmla="*/ 669852 w 8591107"/>
              <a:gd name="connsiteY144" fmla="*/ 818707 h 3793523"/>
              <a:gd name="connsiteX145" fmla="*/ 776177 w 8591107"/>
              <a:gd name="connsiteY145" fmla="*/ 797442 h 3793523"/>
              <a:gd name="connsiteX146" fmla="*/ 903768 w 8591107"/>
              <a:gd name="connsiteY146" fmla="*/ 765544 h 3793523"/>
              <a:gd name="connsiteX147" fmla="*/ 956931 w 8591107"/>
              <a:gd name="connsiteY147" fmla="*/ 754912 h 3793523"/>
              <a:gd name="connsiteX148" fmla="*/ 1137684 w 8591107"/>
              <a:gd name="connsiteY148" fmla="*/ 733647 h 3793523"/>
              <a:gd name="connsiteX149" fmla="*/ 1190847 w 8591107"/>
              <a:gd name="connsiteY149" fmla="*/ 723014 h 3793523"/>
              <a:gd name="connsiteX150" fmla="*/ 1360968 w 8591107"/>
              <a:gd name="connsiteY150" fmla="*/ 701749 h 3793523"/>
              <a:gd name="connsiteX151" fmla="*/ 1477926 w 8591107"/>
              <a:gd name="connsiteY151" fmla="*/ 691116 h 3793523"/>
              <a:gd name="connsiteX152" fmla="*/ 1552354 w 8591107"/>
              <a:gd name="connsiteY152" fmla="*/ 680484 h 3793523"/>
              <a:gd name="connsiteX153" fmla="*/ 1711842 w 8591107"/>
              <a:gd name="connsiteY153" fmla="*/ 659219 h 3793523"/>
              <a:gd name="connsiteX154" fmla="*/ 1903228 w 8591107"/>
              <a:gd name="connsiteY154" fmla="*/ 637954 h 3793523"/>
              <a:gd name="connsiteX155" fmla="*/ 2030819 w 8591107"/>
              <a:gd name="connsiteY155" fmla="*/ 616688 h 3793523"/>
              <a:gd name="connsiteX156" fmla="*/ 2062717 w 8591107"/>
              <a:gd name="connsiteY156" fmla="*/ 595423 h 3793523"/>
              <a:gd name="connsiteX157" fmla="*/ 2126512 w 8591107"/>
              <a:gd name="connsiteY157" fmla="*/ 574158 h 3793523"/>
              <a:gd name="connsiteX158" fmla="*/ 2179675 w 8591107"/>
              <a:gd name="connsiteY158" fmla="*/ 542261 h 3793523"/>
              <a:gd name="connsiteX159" fmla="*/ 2275368 w 8591107"/>
              <a:gd name="connsiteY159" fmla="*/ 531628 h 3793523"/>
              <a:gd name="connsiteX160" fmla="*/ 2307266 w 8591107"/>
              <a:gd name="connsiteY160" fmla="*/ 510363 h 3793523"/>
              <a:gd name="connsiteX161" fmla="*/ 2381693 w 8591107"/>
              <a:gd name="connsiteY161" fmla="*/ 489098 h 3793523"/>
              <a:gd name="connsiteX162" fmla="*/ 2402959 w 8591107"/>
              <a:gd name="connsiteY162" fmla="*/ 467833 h 3793523"/>
              <a:gd name="connsiteX163" fmla="*/ 2434856 w 8591107"/>
              <a:gd name="connsiteY163" fmla="*/ 457200 h 3793523"/>
              <a:gd name="connsiteX164" fmla="*/ 2477386 w 8591107"/>
              <a:gd name="connsiteY164" fmla="*/ 393405 h 3793523"/>
              <a:gd name="connsiteX165" fmla="*/ 2519917 w 8591107"/>
              <a:gd name="connsiteY165" fmla="*/ 350874 h 3793523"/>
              <a:gd name="connsiteX166" fmla="*/ 2551814 w 8591107"/>
              <a:gd name="connsiteY166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50866 w 8591107"/>
              <a:gd name="connsiteY48" fmla="*/ 701749 h 3793523"/>
              <a:gd name="connsiteX49" fmla="*/ 8293396 w 8591107"/>
              <a:gd name="connsiteY49" fmla="*/ 733647 h 3793523"/>
              <a:gd name="connsiteX50" fmla="*/ 8346559 w 8591107"/>
              <a:gd name="connsiteY50" fmla="*/ 818707 h 3793523"/>
              <a:gd name="connsiteX51" fmla="*/ 8367824 w 8591107"/>
              <a:gd name="connsiteY51" fmla="*/ 882502 h 3793523"/>
              <a:gd name="connsiteX52" fmla="*/ 8378456 w 8591107"/>
              <a:gd name="connsiteY52" fmla="*/ 914400 h 3793523"/>
              <a:gd name="connsiteX53" fmla="*/ 8389089 w 8591107"/>
              <a:gd name="connsiteY53" fmla="*/ 956930 h 3793523"/>
              <a:gd name="connsiteX54" fmla="*/ 8431619 w 8591107"/>
              <a:gd name="connsiteY54" fmla="*/ 1041991 h 3793523"/>
              <a:gd name="connsiteX55" fmla="*/ 8452884 w 8591107"/>
              <a:gd name="connsiteY55" fmla="*/ 1190847 h 3793523"/>
              <a:gd name="connsiteX56" fmla="*/ 8463517 w 8591107"/>
              <a:gd name="connsiteY56" fmla="*/ 1233377 h 3793523"/>
              <a:gd name="connsiteX57" fmla="*/ 8484782 w 8591107"/>
              <a:gd name="connsiteY57" fmla="*/ 1382233 h 3793523"/>
              <a:gd name="connsiteX58" fmla="*/ 8495414 w 8591107"/>
              <a:gd name="connsiteY58" fmla="*/ 1998921 h 3793523"/>
              <a:gd name="connsiteX59" fmla="*/ 8506047 w 8591107"/>
              <a:gd name="connsiteY59" fmla="*/ 2052084 h 3793523"/>
              <a:gd name="connsiteX60" fmla="*/ 8527312 w 8591107"/>
              <a:gd name="connsiteY60" fmla="*/ 2126512 h 3793523"/>
              <a:gd name="connsiteX61" fmla="*/ 8548577 w 8591107"/>
              <a:gd name="connsiteY61" fmla="*/ 2211572 h 3793523"/>
              <a:gd name="connsiteX62" fmla="*/ 8569842 w 8591107"/>
              <a:gd name="connsiteY62" fmla="*/ 2296633 h 3793523"/>
              <a:gd name="connsiteX63" fmla="*/ 8580475 w 8591107"/>
              <a:gd name="connsiteY63" fmla="*/ 2339163 h 3793523"/>
              <a:gd name="connsiteX64" fmla="*/ 8591107 w 8591107"/>
              <a:gd name="connsiteY64" fmla="*/ 2541181 h 3793523"/>
              <a:gd name="connsiteX65" fmla="*/ 8506046 w 8591107"/>
              <a:gd name="connsiteY65" fmla="*/ 2817628 h 3793523"/>
              <a:gd name="connsiteX66" fmla="*/ 8355420 w 8591107"/>
              <a:gd name="connsiteY66" fmla="*/ 2913321 h 3793523"/>
              <a:gd name="connsiteX67" fmla="*/ 8059479 w 8591107"/>
              <a:gd name="connsiteY67" fmla="*/ 2998381 h 3793523"/>
              <a:gd name="connsiteX68" fmla="*/ 7868093 w 8591107"/>
              <a:gd name="connsiteY68" fmla="*/ 3019647 h 3793523"/>
              <a:gd name="connsiteX69" fmla="*/ 7836196 w 8591107"/>
              <a:gd name="connsiteY69" fmla="*/ 3030279 h 3793523"/>
              <a:gd name="connsiteX70" fmla="*/ 7432159 w 8591107"/>
              <a:gd name="connsiteY70" fmla="*/ 3040912 h 3793523"/>
              <a:gd name="connsiteX71" fmla="*/ 7102549 w 8591107"/>
              <a:gd name="connsiteY71" fmla="*/ 3051544 h 3793523"/>
              <a:gd name="connsiteX72" fmla="*/ 6719777 w 8591107"/>
              <a:gd name="connsiteY72" fmla="*/ 3083442 h 3793523"/>
              <a:gd name="connsiteX73" fmla="*/ 6400800 w 8591107"/>
              <a:gd name="connsiteY73" fmla="*/ 3062177 h 3793523"/>
              <a:gd name="connsiteX74" fmla="*/ 6092456 w 8591107"/>
              <a:gd name="connsiteY74" fmla="*/ 3072809 h 3793523"/>
              <a:gd name="connsiteX75" fmla="*/ 5316279 w 8591107"/>
              <a:gd name="connsiteY75" fmla="*/ 3083442 h 3793523"/>
              <a:gd name="connsiteX76" fmla="*/ 5209954 w 8591107"/>
              <a:gd name="connsiteY76" fmla="*/ 3094074 h 3793523"/>
              <a:gd name="connsiteX77" fmla="*/ 5167424 w 8591107"/>
              <a:gd name="connsiteY77" fmla="*/ 3104707 h 3793523"/>
              <a:gd name="connsiteX78" fmla="*/ 5061098 w 8591107"/>
              <a:gd name="connsiteY78" fmla="*/ 3115340 h 3793523"/>
              <a:gd name="connsiteX79" fmla="*/ 4646428 w 8591107"/>
              <a:gd name="connsiteY79" fmla="*/ 3147237 h 3793523"/>
              <a:gd name="connsiteX80" fmla="*/ 4338084 w 8591107"/>
              <a:gd name="connsiteY80" fmla="*/ 3179135 h 3793523"/>
              <a:gd name="connsiteX81" fmla="*/ 4253024 w 8591107"/>
              <a:gd name="connsiteY81" fmla="*/ 3200400 h 3793523"/>
              <a:gd name="connsiteX82" fmla="*/ 4146698 w 8591107"/>
              <a:gd name="connsiteY82" fmla="*/ 3221665 h 3793523"/>
              <a:gd name="connsiteX83" fmla="*/ 4040372 w 8591107"/>
              <a:gd name="connsiteY83" fmla="*/ 3264195 h 3793523"/>
              <a:gd name="connsiteX84" fmla="*/ 3976577 w 8591107"/>
              <a:gd name="connsiteY84" fmla="*/ 3285461 h 3793523"/>
              <a:gd name="connsiteX85" fmla="*/ 3902149 w 8591107"/>
              <a:gd name="connsiteY85" fmla="*/ 3306726 h 3793523"/>
              <a:gd name="connsiteX86" fmla="*/ 3859619 w 8591107"/>
              <a:gd name="connsiteY86" fmla="*/ 3327991 h 3793523"/>
              <a:gd name="connsiteX87" fmla="*/ 3785191 w 8591107"/>
              <a:gd name="connsiteY87" fmla="*/ 3349256 h 3793523"/>
              <a:gd name="connsiteX88" fmla="*/ 3689498 w 8591107"/>
              <a:gd name="connsiteY88" fmla="*/ 3381154 h 3793523"/>
              <a:gd name="connsiteX89" fmla="*/ 3593805 w 8591107"/>
              <a:gd name="connsiteY89" fmla="*/ 3444949 h 3793523"/>
              <a:gd name="connsiteX90" fmla="*/ 3530010 w 8591107"/>
              <a:gd name="connsiteY90" fmla="*/ 3476847 h 3793523"/>
              <a:gd name="connsiteX91" fmla="*/ 3476847 w 8591107"/>
              <a:gd name="connsiteY91" fmla="*/ 3508744 h 3793523"/>
              <a:gd name="connsiteX92" fmla="*/ 3327991 w 8591107"/>
              <a:gd name="connsiteY92" fmla="*/ 3551274 h 3793523"/>
              <a:gd name="connsiteX93" fmla="*/ 3221666 w 8591107"/>
              <a:gd name="connsiteY93" fmla="*/ 3572540 h 3793523"/>
              <a:gd name="connsiteX94" fmla="*/ 3115340 w 8591107"/>
              <a:gd name="connsiteY94" fmla="*/ 3615070 h 3793523"/>
              <a:gd name="connsiteX95" fmla="*/ 2923954 w 8591107"/>
              <a:gd name="connsiteY95" fmla="*/ 3657600 h 3793523"/>
              <a:gd name="connsiteX96" fmla="*/ 2764466 w 8591107"/>
              <a:gd name="connsiteY96" fmla="*/ 3689498 h 3793523"/>
              <a:gd name="connsiteX97" fmla="*/ 2275368 w 8591107"/>
              <a:gd name="connsiteY97" fmla="*/ 3700130 h 3793523"/>
              <a:gd name="connsiteX98" fmla="*/ 1169582 w 8591107"/>
              <a:gd name="connsiteY98" fmla="*/ 3710763 h 3793523"/>
              <a:gd name="connsiteX99" fmla="*/ 1137684 w 8591107"/>
              <a:gd name="connsiteY99" fmla="*/ 3700130 h 3793523"/>
              <a:gd name="connsiteX100" fmla="*/ 1063256 w 8591107"/>
              <a:gd name="connsiteY100" fmla="*/ 3689498 h 3793523"/>
              <a:gd name="connsiteX101" fmla="*/ 1031359 w 8591107"/>
              <a:gd name="connsiteY101" fmla="*/ 3678865 h 3793523"/>
              <a:gd name="connsiteX102" fmla="*/ 1010093 w 8591107"/>
              <a:gd name="connsiteY102" fmla="*/ 3646968 h 3793523"/>
              <a:gd name="connsiteX103" fmla="*/ 978196 w 8591107"/>
              <a:gd name="connsiteY103" fmla="*/ 3615070 h 3793523"/>
              <a:gd name="connsiteX104" fmla="*/ 882503 w 8591107"/>
              <a:gd name="connsiteY104" fmla="*/ 3583172 h 3793523"/>
              <a:gd name="connsiteX105" fmla="*/ 861238 w 8591107"/>
              <a:gd name="connsiteY105" fmla="*/ 3551274 h 3793523"/>
              <a:gd name="connsiteX106" fmla="*/ 839972 w 8591107"/>
              <a:gd name="connsiteY106" fmla="*/ 3487479 h 3793523"/>
              <a:gd name="connsiteX107" fmla="*/ 808075 w 8591107"/>
              <a:gd name="connsiteY107" fmla="*/ 3466214 h 3793523"/>
              <a:gd name="connsiteX108" fmla="*/ 797442 w 8591107"/>
              <a:gd name="connsiteY108" fmla="*/ 3402419 h 3793523"/>
              <a:gd name="connsiteX109" fmla="*/ 786810 w 8591107"/>
              <a:gd name="connsiteY109" fmla="*/ 3359888 h 3793523"/>
              <a:gd name="connsiteX110" fmla="*/ 627321 w 8591107"/>
              <a:gd name="connsiteY110" fmla="*/ 3264195 h 3793523"/>
              <a:gd name="connsiteX111" fmla="*/ 595424 w 8591107"/>
              <a:gd name="connsiteY111" fmla="*/ 3242930 h 3793523"/>
              <a:gd name="connsiteX112" fmla="*/ 584791 w 8591107"/>
              <a:gd name="connsiteY112" fmla="*/ 3211033 h 3793523"/>
              <a:gd name="connsiteX113" fmla="*/ 563526 w 8591107"/>
              <a:gd name="connsiteY113" fmla="*/ 3168502 h 3793523"/>
              <a:gd name="connsiteX114" fmla="*/ 552893 w 8591107"/>
              <a:gd name="connsiteY114" fmla="*/ 3125972 h 3793523"/>
              <a:gd name="connsiteX115" fmla="*/ 520996 w 8591107"/>
              <a:gd name="connsiteY115" fmla="*/ 3104707 h 3793523"/>
              <a:gd name="connsiteX116" fmla="*/ 467833 w 8591107"/>
              <a:gd name="connsiteY116" fmla="*/ 3030279 h 3793523"/>
              <a:gd name="connsiteX117" fmla="*/ 446568 w 8591107"/>
              <a:gd name="connsiteY117" fmla="*/ 2998381 h 3793523"/>
              <a:gd name="connsiteX118" fmla="*/ 404038 w 8591107"/>
              <a:gd name="connsiteY118" fmla="*/ 2945219 h 3793523"/>
              <a:gd name="connsiteX119" fmla="*/ 393405 w 8591107"/>
              <a:gd name="connsiteY119" fmla="*/ 2913321 h 3793523"/>
              <a:gd name="connsiteX120" fmla="*/ 329610 w 8591107"/>
              <a:gd name="connsiteY120" fmla="*/ 2892056 h 3793523"/>
              <a:gd name="connsiteX121" fmla="*/ 297712 w 8591107"/>
              <a:gd name="connsiteY121" fmla="*/ 2870791 h 3793523"/>
              <a:gd name="connsiteX122" fmla="*/ 276447 w 8591107"/>
              <a:gd name="connsiteY122" fmla="*/ 2796363 h 3793523"/>
              <a:gd name="connsiteX123" fmla="*/ 233917 w 8591107"/>
              <a:gd name="connsiteY123" fmla="*/ 2721935 h 3793523"/>
              <a:gd name="connsiteX124" fmla="*/ 223284 w 8591107"/>
              <a:gd name="connsiteY124" fmla="*/ 2690037 h 3793523"/>
              <a:gd name="connsiteX125" fmla="*/ 159489 w 8591107"/>
              <a:gd name="connsiteY125" fmla="*/ 2573079 h 3793523"/>
              <a:gd name="connsiteX126" fmla="*/ 106326 w 8591107"/>
              <a:gd name="connsiteY126" fmla="*/ 2477386 h 3793523"/>
              <a:gd name="connsiteX127" fmla="*/ 85061 w 8591107"/>
              <a:gd name="connsiteY127" fmla="*/ 2392326 h 3793523"/>
              <a:gd name="connsiteX128" fmla="*/ 42531 w 8591107"/>
              <a:gd name="connsiteY128" fmla="*/ 2317898 h 3793523"/>
              <a:gd name="connsiteX129" fmla="*/ 10633 w 8591107"/>
              <a:gd name="connsiteY129" fmla="*/ 2200940 h 3793523"/>
              <a:gd name="connsiteX130" fmla="*/ 0 w 8591107"/>
              <a:gd name="connsiteY130" fmla="*/ 2105247 h 3793523"/>
              <a:gd name="connsiteX131" fmla="*/ 10633 w 8591107"/>
              <a:gd name="connsiteY131" fmla="*/ 1275907 h 3793523"/>
              <a:gd name="connsiteX132" fmla="*/ 21266 w 8591107"/>
              <a:gd name="connsiteY132" fmla="*/ 1222744 h 3793523"/>
              <a:gd name="connsiteX133" fmla="*/ 42531 w 8591107"/>
              <a:gd name="connsiteY133" fmla="*/ 1180214 h 3793523"/>
              <a:gd name="connsiteX134" fmla="*/ 74428 w 8591107"/>
              <a:gd name="connsiteY134" fmla="*/ 1063256 h 3793523"/>
              <a:gd name="connsiteX135" fmla="*/ 95693 w 8591107"/>
              <a:gd name="connsiteY135" fmla="*/ 1020726 h 3793523"/>
              <a:gd name="connsiteX136" fmla="*/ 170121 w 8591107"/>
              <a:gd name="connsiteY136" fmla="*/ 978195 h 3793523"/>
              <a:gd name="connsiteX137" fmla="*/ 191386 w 8591107"/>
              <a:gd name="connsiteY137" fmla="*/ 946298 h 3793523"/>
              <a:gd name="connsiteX138" fmla="*/ 244549 w 8591107"/>
              <a:gd name="connsiteY138" fmla="*/ 935665 h 3793523"/>
              <a:gd name="connsiteX139" fmla="*/ 318977 w 8591107"/>
              <a:gd name="connsiteY139" fmla="*/ 914400 h 3793523"/>
              <a:gd name="connsiteX140" fmla="*/ 457200 w 8591107"/>
              <a:gd name="connsiteY140" fmla="*/ 882502 h 3793523"/>
              <a:gd name="connsiteX141" fmla="*/ 520996 w 8591107"/>
              <a:gd name="connsiteY141" fmla="*/ 850605 h 3793523"/>
              <a:gd name="connsiteX142" fmla="*/ 584791 w 8591107"/>
              <a:gd name="connsiteY142" fmla="*/ 839972 h 3793523"/>
              <a:gd name="connsiteX143" fmla="*/ 669852 w 8591107"/>
              <a:gd name="connsiteY143" fmla="*/ 818707 h 3793523"/>
              <a:gd name="connsiteX144" fmla="*/ 776177 w 8591107"/>
              <a:gd name="connsiteY144" fmla="*/ 797442 h 3793523"/>
              <a:gd name="connsiteX145" fmla="*/ 903768 w 8591107"/>
              <a:gd name="connsiteY145" fmla="*/ 765544 h 3793523"/>
              <a:gd name="connsiteX146" fmla="*/ 956931 w 8591107"/>
              <a:gd name="connsiteY146" fmla="*/ 754912 h 3793523"/>
              <a:gd name="connsiteX147" fmla="*/ 1137684 w 8591107"/>
              <a:gd name="connsiteY147" fmla="*/ 733647 h 3793523"/>
              <a:gd name="connsiteX148" fmla="*/ 1190847 w 8591107"/>
              <a:gd name="connsiteY148" fmla="*/ 723014 h 3793523"/>
              <a:gd name="connsiteX149" fmla="*/ 1360968 w 8591107"/>
              <a:gd name="connsiteY149" fmla="*/ 701749 h 3793523"/>
              <a:gd name="connsiteX150" fmla="*/ 1477926 w 8591107"/>
              <a:gd name="connsiteY150" fmla="*/ 691116 h 3793523"/>
              <a:gd name="connsiteX151" fmla="*/ 1552354 w 8591107"/>
              <a:gd name="connsiteY151" fmla="*/ 680484 h 3793523"/>
              <a:gd name="connsiteX152" fmla="*/ 1711842 w 8591107"/>
              <a:gd name="connsiteY152" fmla="*/ 659219 h 3793523"/>
              <a:gd name="connsiteX153" fmla="*/ 1903228 w 8591107"/>
              <a:gd name="connsiteY153" fmla="*/ 637954 h 3793523"/>
              <a:gd name="connsiteX154" fmla="*/ 2030819 w 8591107"/>
              <a:gd name="connsiteY154" fmla="*/ 616688 h 3793523"/>
              <a:gd name="connsiteX155" fmla="*/ 2062717 w 8591107"/>
              <a:gd name="connsiteY155" fmla="*/ 595423 h 3793523"/>
              <a:gd name="connsiteX156" fmla="*/ 2126512 w 8591107"/>
              <a:gd name="connsiteY156" fmla="*/ 574158 h 3793523"/>
              <a:gd name="connsiteX157" fmla="*/ 2179675 w 8591107"/>
              <a:gd name="connsiteY157" fmla="*/ 542261 h 3793523"/>
              <a:gd name="connsiteX158" fmla="*/ 2275368 w 8591107"/>
              <a:gd name="connsiteY158" fmla="*/ 531628 h 3793523"/>
              <a:gd name="connsiteX159" fmla="*/ 2307266 w 8591107"/>
              <a:gd name="connsiteY159" fmla="*/ 510363 h 3793523"/>
              <a:gd name="connsiteX160" fmla="*/ 2381693 w 8591107"/>
              <a:gd name="connsiteY160" fmla="*/ 489098 h 3793523"/>
              <a:gd name="connsiteX161" fmla="*/ 2402959 w 8591107"/>
              <a:gd name="connsiteY161" fmla="*/ 467833 h 3793523"/>
              <a:gd name="connsiteX162" fmla="*/ 2434856 w 8591107"/>
              <a:gd name="connsiteY162" fmla="*/ 457200 h 3793523"/>
              <a:gd name="connsiteX163" fmla="*/ 2477386 w 8591107"/>
              <a:gd name="connsiteY163" fmla="*/ 393405 h 3793523"/>
              <a:gd name="connsiteX164" fmla="*/ 2519917 w 8591107"/>
              <a:gd name="connsiteY164" fmla="*/ 350874 h 3793523"/>
              <a:gd name="connsiteX165" fmla="*/ 2551814 w 8591107"/>
              <a:gd name="connsiteY165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197703 w 8591107"/>
              <a:gd name="connsiteY47" fmla="*/ 659219 h 3793523"/>
              <a:gd name="connsiteX48" fmla="*/ 8293396 w 8591107"/>
              <a:gd name="connsiteY48" fmla="*/ 733647 h 3793523"/>
              <a:gd name="connsiteX49" fmla="*/ 8346559 w 8591107"/>
              <a:gd name="connsiteY49" fmla="*/ 818707 h 3793523"/>
              <a:gd name="connsiteX50" fmla="*/ 8367824 w 8591107"/>
              <a:gd name="connsiteY50" fmla="*/ 882502 h 3793523"/>
              <a:gd name="connsiteX51" fmla="*/ 8378456 w 8591107"/>
              <a:gd name="connsiteY51" fmla="*/ 914400 h 3793523"/>
              <a:gd name="connsiteX52" fmla="*/ 8389089 w 8591107"/>
              <a:gd name="connsiteY52" fmla="*/ 956930 h 3793523"/>
              <a:gd name="connsiteX53" fmla="*/ 8431619 w 8591107"/>
              <a:gd name="connsiteY53" fmla="*/ 1041991 h 3793523"/>
              <a:gd name="connsiteX54" fmla="*/ 8452884 w 8591107"/>
              <a:gd name="connsiteY54" fmla="*/ 1190847 h 3793523"/>
              <a:gd name="connsiteX55" fmla="*/ 8463517 w 8591107"/>
              <a:gd name="connsiteY55" fmla="*/ 1233377 h 3793523"/>
              <a:gd name="connsiteX56" fmla="*/ 8484782 w 8591107"/>
              <a:gd name="connsiteY56" fmla="*/ 1382233 h 3793523"/>
              <a:gd name="connsiteX57" fmla="*/ 8495414 w 8591107"/>
              <a:gd name="connsiteY57" fmla="*/ 1998921 h 3793523"/>
              <a:gd name="connsiteX58" fmla="*/ 8506047 w 8591107"/>
              <a:gd name="connsiteY58" fmla="*/ 2052084 h 3793523"/>
              <a:gd name="connsiteX59" fmla="*/ 8527312 w 8591107"/>
              <a:gd name="connsiteY59" fmla="*/ 2126512 h 3793523"/>
              <a:gd name="connsiteX60" fmla="*/ 8548577 w 8591107"/>
              <a:gd name="connsiteY60" fmla="*/ 2211572 h 3793523"/>
              <a:gd name="connsiteX61" fmla="*/ 8569842 w 8591107"/>
              <a:gd name="connsiteY61" fmla="*/ 2296633 h 3793523"/>
              <a:gd name="connsiteX62" fmla="*/ 8580475 w 8591107"/>
              <a:gd name="connsiteY62" fmla="*/ 2339163 h 3793523"/>
              <a:gd name="connsiteX63" fmla="*/ 8591107 w 8591107"/>
              <a:gd name="connsiteY63" fmla="*/ 2541181 h 3793523"/>
              <a:gd name="connsiteX64" fmla="*/ 8506046 w 8591107"/>
              <a:gd name="connsiteY64" fmla="*/ 2817628 h 3793523"/>
              <a:gd name="connsiteX65" fmla="*/ 8355420 w 8591107"/>
              <a:gd name="connsiteY65" fmla="*/ 2913321 h 3793523"/>
              <a:gd name="connsiteX66" fmla="*/ 8059479 w 8591107"/>
              <a:gd name="connsiteY66" fmla="*/ 2998381 h 3793523"/>
              <a:gd name="connsiteX67" fmla="*/ 7868093 w 8591107"/>
              <a:gd name="connsiteY67" fmla="*/ 3019647 h 3793523"/>
              <a:gd name="connsiteX68" fmla="*/ 7836196 w 8591107"/>
              <a:gd name="connsiteY68" fmla="*/ 3030279 h 3793523"/>
              <a:gd name="connsiteX69" fmla="*/ 7432159 w 8591107"/>
              <a:gd name="connsiteY69" fmla="*/ 3040912 h 3793523"/>
              <a:gd name="connsiteX70" fmla="*/ 7102549 w 8591107"/>
              <a:gd name="connsiteY70" fmla="*/ 3051544 h 3793523"/>
              <a:gd name="connsiteX71" fmla="*/ 6719777 w 8591107"/>
              <a:gd name="connsiteY71" fmla="*/ 3083442 h 3793523"/>
              <a:gd name="connsiteX72" fmla="*/ 6400800 w 8591107"/>
              <a:gd name="connsiteY72" fmla="*/ 3062177 h 3793523"/>
              <a:gd name="connsiteX73" fmla="*/ 6092456 w 8591107"/>
              <a:gd name="connsiteY73" fmla="*/ 3072809 h 3793523"/>
              <a:gd name="connsiteX74" fmla="*/ 5316279 w 8591107"/>
              <a:gd name="connsiteY74" fmla="*/ 3083442 h 3793523"/>
              <a:gd name="connsiteX75" fmla="*/ 5209954 w 8591107"/>
              <a:gd name="connsiteY75" fmla="*/ 3094074 h 3793523"/>
              <a:gd name="connsiteX76" fmla="*/ 5167424 w 8591107"/>
              <a:gd name="connsiteY76" fmla="*/ 3104707 h 3793523"/>
              <a:gd name="connsiteX77" fmla="*/ 5061098 w 8591107"/>
              <a:gd name="connsiteY77" fmla="*/ 3115340 h 3793523"/>
              <a:gd name="connsiteX78" fmla="*/ 4646428 w 8591107"/>
              <a:gd name="connsiteY78" fmla="*/ 3147237 h 3793523"/>
              <a:gd name="connsiteX79" fmla="*/ 4338084 w 8591107"/>
              <a:gd name="connsiteY79" fmla="*/ 3179135 h 3793523"/>
              <a:gd name="connsiteX80" fmla="*/ 4253024 w 8591107"/>
              <a:gd name="connsiteY80" fmla="*/ 3200400 h 3793523"/>
              <a:gd name="connsiteX81" fmla="*/ 4146698 w 8591107"/>
              <a:gd name="connsiteY81" fmla="*/ 3221665 h 3793523"/>
              <a:gd name="connsiteX82" fmla="*/ 4040372 w 8591107"/>
              <a:gd name="connsiteY82" fmla="*/ 3264195 h 3793523"/>
              <a:gd name="connsiteX83" fmla="*/ 3976577 w 8591107"/>
              <a:gd name="connsiteY83" fmla="*/ 3285461 h 3793523"/>
              <a:gd name="connsiteX84" fmla="*/ 3902149 w 8591107"/>
              <a:gd name="connsiteY84" fmla="*/ 3306726 h 3793523"/>
              <a:gd name="connsiteX85" fmla="*/ 3859619 w 8591107"/>
              <a:gd name="connsiteY85" fmla="*/ 3327991 h 3793523"/>
              <a:gd name="connsiteX86" fmla="*/ 3785191 w 8591107"/>
              <a:gd name="connsiteY86" fmla="*/ 3349256 h 3793523"/>
              <a:gd name="connsiteX87" fmla="*/ 3689498 w 8591107"/>
              <a:gd name="connsiteY87" fmla="*/ 3381154 h 3793523"/>
              <a:gd name="connsiteX88" fmla="*/ 3593805 w 8591107"/>
              <a:gd name="connsiteY88" fmla="*/ 3444949 h 3793523"/>
              <a:gd name="connsiteX89" fmla="*/ 3530010 w 8591107"/>
              <a:gd name="connsiteY89" fmla="*/ 3476847 h 3793523"/>
              <a:gd name="connsiteX90" fmla="*/ 3476847 w 8591107"/>
              <a:gd name="connsiteY90" fmla="*/ 3508744 h 3793523"/>
              <a:gd name="connsiteX91" fmla="*/ 3327991 w 8591107"/>
              <a:gd name="connsiteY91" fmla="*/ 3551274 h 3793523"/>
              <a:gd name="connsiteX92" fmla="*/ 3221666 w 8591107"/>
              <a:gd name="connsiteY92" fmla="*/ 3572540 h 3793523"/>
              <a:gd name="connsiteX93" fmla="*/ 3115340 w 8591107"/>
              <a:gd name="connsiteY93" fmla="*/ 3615070 h 3793523"/>
              <a:gd name="connsiteX94" fmla="*/ 2923954 w 8591107"/>
              <a:gd name="connsiteY94" fmla="*/ 3657600 h 3793523"/>
              <a:gd name="connsiteX95" fmla="*/ 2764466 w 8591107"/>
              <a:gd name="connsiteY95" fmla="*/ 3689498 h 3793523"/>
              <a:gd name="connsiteX96" fmla="*/ 2275368 w 8591107"/>
              <a:gd name="connsiteY96" fmla="*/ 3700130 h 3793523"/>
              <a:gd name="connsiteX97" fmla="*/ 1169582 w 8591107"/>
              <a:gd name="connsiteY97" fmla="*/ 3710763 h 3793523"/>
              <a:gd name="connsiteX98" fmla="*/ 1137684 w 8591107"/>
              <a:gd name="connsiteY98" fmla="*/ 3700130 h 3793523"/>
              <a:gd name="connsiteX99" fmla="*/ 1063256 w 8591107"/>
              <a:gd name="connsiteY99" fmla="*/ 3689498 h 3793523"/>
              <a:gd name="connsiteX100" fmla="*/ 1031359 w 8591107"/>
              <a:gd name="connsiteY100" fmla="*/ 3678865 h 3793523"/>
              <a:gd name="connsiteX101" fmla="*/ 1010093 w 8591107"/>
              <a:gd name="connsiteY101" fmla="*/ 3646968 h 3793523"/>
              <a:gd name="connsiteX102" fmla="*/ 978196 w 8591107"/>
              <a:gd name="connsiteY102" fmla="*/ 3615070 h 3793523"/>
              <a:gd name="connsiteX103" fmla="*/ 882503 w 8591107"/>
              <a:gd name="connsiteY103" fmla="*/ 3583172 h 3793523"/>
              <a:gd name="connsiteX104" fmla="*/ 861238 w 8591107"/>
              <a:gd name="connsiteY104" fmla="*/ 3551274 h 3793523"/>
              <a:gd name="connsiteX105" fmla="*/ 839972 w 8591107"/>
              <a:gd name="connsiteY105" fmla="*/ 3487479 h 3793523"/>
              <a:gd name="connsiteX106" fmla="*/ 808075 w 8591107"/>
              <a:gd name="connsiteY106" fmla="*/ 3466214 h 3793523"/>
              <a:gd name="connsiteX107" fmla="*/ 797442 w 8591107"/>
              <a:gd name="connsiteY107" fmla="*/ 3402419 h 3793523"/>
              <a:gd name="connsiteX108" fmla="*/ 786810 w 8591107"/>
              <a:gd name="connsiteY108" fmla="*/ 3359888 h 3793523"/>
              <a:gd name="connsiteX109" fmla="*/ 627321 w 8591107"/>
              <a:gd name="connsiteY109" fmla="*/ 3264195 h 3793523"/>
              <a:gd name="connsiteX110" fmla="*/ 595424 w 8591107"/>
              <a:gd name="connsiteY110" fmla="*/ 3242930 h 3793523"/>
              <a:gd name="connsiteX111" fmla="*/ 584791 w 8591107"/>
              <a:gd name="connsiteY111" fmla="*/ 3211033 h 3793523"/>
              <a:gd name="connsiteX112" fmla="*/ 563526 w 8591107"/>
              <a:gd name="connsiteY112" fmla="*/ 3168502 h 3793523"/>
              <a:gd name="connsiteX113" fmla="*/ 552893 w 8591107"/>
              <a:gd name="connsiteY113" fmla="*/ 3125972 h 3793523"/>
              <a:gd name="connsiteX114" fmla="*/ 520996 w 8591107"/>
              <a:gd name="connsiteY114" fmla="*/ 3104707 h 3793523"/>
              <a:gd name="connsiteX115" fmla="*/ 467833 w 8591107"/>
              <a:gd name="connsiteY115" fmla="*/ 3030279 h 3793523"/>
              <a:gd name="connsiteX116" fmla="*/ 446568 w 8591107"/>
              <a:gd name="connsiteY116" fmla="*/ 2998381 h 3793523"/>
              <a:gd name="connsiteX117" fmla="*/ 404038 w 8591107"/>
              <a:gd name="connsiteY117" fmla="*/ 2945219 h 3793523"/>
              <a:gd name="connsiteX118" fmla="*/ 393405 w 8591107"/>
              <a:gd name="connsiteY118" fmla="*/ 2913321 h 3793523"/>
              <a:gd name="connsiteX119" fmla="*/ 329610 w 8591107"/>
              <a:gd name="connsiteY119" fmla="*/ 2892056 h 3793523"/>
              <a:gd name="connsiteX120" fmla="*/ 297712 w 8591107"/>
              <a:gd name="connsiteY120" fmla="*/ 2870791 h 3793523"/>
              <a:gd name="connsiteX121" fmla="*/ 276447 w 8591107"/>
              <a:gd name="connsiteY121" fmla="*/ 2796363 h 3793523"/>
              <a:gd name="connsiteX122" fmla="*/ 233917 w 8591107"/>
              <a:gd name="connsiteY122" fmla="*/ 2721935 h 3793523"/>
              <a:gd name="connsiteX123" fmla="*/ 223284 w 8591107"/>
              <a:gd name="connsiteY123" fmla="*/ 2690037 h 3793523"/>
              <a:gd name="connsiteX124" fmla="*/ 159489 w 8591107"/>
              <a:gd name="connsiteY124" fmla="*/ 2573079 h 3793523"/>
              <a:gd name="connsiteX125" fmla="*/ 106326 w 8591107"/>
              <a:gd name="connsiteY125" fmla="*/ 2477386 h 3793523"/>
              <a:gd name="connsiteX126" fmla="*/ 85061 w 8591107"/>
              <a:gd name="connsiteY126" fmla="*/ 2392326 h 3793523"/>
              <a:gd name="connsiteX127" fmla="*/ 42531 w 8591107"/>
              <a:gd name="connsiteY127" fmla="*/ 2317898 h 3793523"/>
              <a:gd name="connsiteX128" fmla="*/ 10633 w 8591107"/>
              <a:gd name="connsiteY128" fmla="*/ 2200940 h 3793523"/>
              <a:gd name="connsiteX129" fmla="*/ 0 w 8591107"/>
              <a:gd name="connsiteY129" fmla="*/ 2105247 h 3793523"/>
              <a:gd name="connsiteX130" fmla="*/ 10633 w 8591107"/>
              <a:gd name="connsiteY130" fmla="*/ 1275907 h 3793523"/>
              <a:gd name="connsiteX131" fmla="*/ 21266 w 8591107"/>
              <a:gd name="connsiteY131" fmla="*/ 1222744 h 3793523"/>
              <a:gd name="connsiteX132" fmla="*/ 42531 w 8591107"/>
              <a:gd name="connsiteY132" fmla="*/ 1180214 h 3793523"/>
              <a:gd name="connsiteX133" fmla="*/ 74428 w 8591107"/>
              <a:gd name="connsiteY133" fmla="*/ 1063256 h 3793523"/>
              <a:gd name="connsiteX134" fmla="*/ 95693 w 8591107"/>
              <a:gd name="connsiteY134" fmla="*/ 1020726 h 3793523"/>
              <a:gd name="connsiteX135" fmla="*/ 170121 w 8591107"/>
              <a:gd name="connsiteY135" fmla="*/ 978195 h 3793523"/>
              <a:gd name="connsiteX136" fmla="*/ 191386 w 8591107"/>
              <a:gd name="connsiteY136" fmla="*/ 946298 h 3793523"/>
              <a:gd name="connsiteX137" fmla="*/ 244549 w 8591107"/>
              <a:gd name="connsiteY137" fmla="*/ 935665 h 3793523"/>
              <a:gd name="connsiteX138" fmla="*/ 318977 w 8591107"/>
              <a:gd name="connsiteY138" fmla="*/ 914400 h 3793523"/>
              <a:gd name="connsiteX139" fmla="*/ 457200 w 8591107"/>
              <a:gd name="connsiteY139" fmla="*/ 882502 h 3793523"/>
              <a:gd name="connsiteX140" fmla="*/ 520996 w 8591107"/>
              <a:gd name="connsiteY140" fmla="*/ 850605 h 3793523"/>
              <a:gd name="connsiteX141" fmla="*/ 584791 w 8591107"/>
              <a:gd name="connsiteY141" fmla="*/ 839972 h 3793523"/>
              <a:gd name="connsiteX142" fmla="*/ 669852 w 8591107"/>
              <a:gd name="connsiteY142" fmla="*/ 818707 h 3793523"/>
              <a:gd name="connsiteX143" fmla="*/ 776177 w 8591107"/>
              <a:gd name="connsiteY143" fmla="*/ 797442 h 3793523"/>
              <a:gd name="connsiteX144" fmla="*/ 903768 w 8591107"/>
              <a:gd name="connsiteY144" fmla="*/ 765544 h 3793523"/>
              <a:gd name="connsiteX145" fmla="*/ 956931 w 8591107"/>
              <a:gd name="connsiteY145" fmla="*/ 754912 h 3793523"/>
              <a:gd name="connsiteX146" fmla="*/ 1137684 w 8591107"/>
              <a:gd name="connsiteY146" fmla="*/ 733647 h 3793523"/>
              <a:gd name="connsiteX147" fmla="*/ 1190847 w 8591107"/>
              <a:gd name="connsiteY147" fmla="*/ 723014 h 3793523"/>
              <a:gd name="connsiteX148" fmla="*/ 1360968 w 8591107"/>
              <a:gd name="connsiteY148" fmla="*/ 701749 h 3793523"/>
              <a:gd name="connsiteX149" fmla="*/ 1477926 w 8591107"/>
              <a:gd name="connsiteY149" fmla="*/ 691116 h 3793523"/>
              <a:gd name="connsiteX150" fmla="*/ 1552354 w 8591107"/>
              <a:gd name="connsiteY150" fmla="*/ 680484 h 3793523"/>
              <a:gd name="connsiteX151" fmla="*/ 1711842 w 8591107"/>
              <a:gd name="connsiteY151" fmla="*/ 659219 h 3793523"/>
              <a:gd name="connsiteX152" fmla="*/ 1903228 w 8591107"/>
              <a:gd name="connsiteY152" fmla="*/ 637954 h 3793523"/>
              <a:gd name="connsiteX153" fmla="*/ 2030819 w 8591107"/>
              <a:gd name="connsiteY153" fmla="*/ 616688 h 3793523"/>
              <a:gd name="connsiteX154" fmla="*/ 2062717 w 8591107"/>
              <a:gd name="connsiteY154" fmla="*/ 595423 h 3793523"/>
              <a:gd name="connsiteX155" fmla="*/ 2126512 w 8591107"/>
              <a:gd name="connsiteY155" fmla="*/ 574158 h 3793523"/>
              <a:gd name="connsiteX156" fmla="*/ 2179675 w 8591107"/>
              <a:gd name="connsiteY156" fmla="*/ 542261 h 3793523"/>
              <a:gd name="connsiteX157" fmla="*/ 2275368 w 8591107"/>
              <a:gd name="connsiteY157" fmla="*/ 531628 h 3793523"/>
              <a:gd name="connsiteX158" fmla="*/ 2307266 w 8591107"/>
              <a:gd name="connsiteY158" fmla="*/ 510363 h 3793523"/>
              <a:gd name="connsiteX159" fmla="*/ 2381693 w 8591107"/>
              <a:gd name="connsiteY159" fmla="*/ 489098 h 3793523"/>
              <a:gd name="connsiteX160" fmla="*/ 2402959 w 8591107"/>
              <a:gd name="connsiteY160" fmla="*/ 467833 h 3793523"/>
              <a:gd name="connsiteX161" fmla="*/ 2434856 w 8591107"/>
              <a:gd name="connsiteY161" fmla="*/ 457200 h 3793523"/>
              <a:gd name="connsiteX162" fmla="*/ 2477386 w 8591107"/>
              <a:gd name="connsiteY162" fmla="*/ 393405 h 3793523"/>
              <a:gd name="connsiteX163" fmla="*/ 2519917 w 8591107"/>
              <a:gd name="connsiteY163" fmla="*/ 350874 h 3793523"/>
              <a:gd name="connsiteX164" fmla="*/ 2551814 w 8591107"/>
              <a:gd name="connsiteY164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93396 w 8591107"/>
              <a:gd name="connsiteY47" fmla="*/ 733647 h 3793523"/>
              <a:gd name="connsiteX48" fmla="*/ 8346559 w 8591107"/>
              <a:gd name="connsiteY48" fmla="*/ 818707 h 3793523"/>
              <a:gd name="connsiteX49" fmla="*/ 8367824 w 8591107"/>
              <a:gd name="connsiteY49" fmla="*/ 882502 h 3793523"/>
              <a:gd name="connsiteX50" fmla="*/ 8378456 w 8591107"/>
              <a:gd name="connsiteY50" fmla="*/ 914400 h 3793523"/>
              <a:gd name="connsiteX51" fmla="*/ 8389089 w 8591107"/>
              <a:gd name="connsiteY51" fmla="*/ 956930 h 3793523"/>
              <a:gd name="connsiteX52" fmla="*/ 8431619 w 8591107"/>
              <a:gd name="connsiteY52" fmla="*/ 1041991 h 3793523"/>
              <a:gd name="connsiteX53" fmla="*/ 8452884 w 8591107"/>
              <a:gd name="connsiteY53" fmla="*/ 1190847 h 3793523"/>
              <a:gd name="connsiteX54" fmla="*/ 8463517 w 8591107"/>
              <a:gd name="connsiteY54" fmla="*/ 1233377 h 3793523"/>
              <a:gd name="connsiteX55" fmla="*/ 8484782 w 8591107"/>
              <a:gd name="connsiteY55" fmla="*/ 1382233 h 3793523"/>
              <a:gd name="connsiteX56" fmla="*/ 8495414 w 8591107"/>
              <a:gd name="connsiteY56" fmla="*/ 1998921 h 3793523"/>
              <a:gd name="connsiteX57" fmla="*/ 8506047 w 8591107"/>
              <a:gd name="connsiteY57" fmla="*/ 2052084 h 3793523"/>
              <a:gd name="connsiteX58" fmla="*/ 8527312 w 8591107"/>
              <a:gd name="connsiteY58" fmla="*/ 2126512 h 3793523"/>
              <a:gd name="connsiteX59" fmla="*/ 8548577 w 8591107"/>
              <a:gd name="connsiteY59" fmla="*/ 2211572 h 3793523"/>
              <a:gd name="connsiteX60" fmla="*/ 8569842 w 8591107"/>
              <a:gd name="connsiteY60" fmla="*/ 2296633 h 3793523"/>
              <a:gd name="connsiteX61" fmla="*/ 8580475 w 8591107"/>
              <a:gd name="connsiteY61" fmla="*/ 2339163 h 3793523"/>
              <a:gd name="connsiteX62" fmla="*/ 8591107 w 8591107"/>
              <a:gd name="connsiteY62" fmla="*/ 2541181 h 3793523"/>
              <a:gd name="connsiteX63" fmla="*/ 8506046 w 8591107"/>
              <a:gd name="connsiteY63" fmla="*/ 2817628 h 3793523"/>
              <a:gd name="connsiteX64" fmla="*/ 8355420 w 8591107"/>
              <a:gd name="connsiteY64" fmla="*/ 2913321 h 3793523"/>
              <a:gd name="connsiteX65" fmla="*/ 8059479 w 8591107"/>
              <a:gd name="connsiteY65" fmla="*/ 2998381 h 3793523"/>
              <a:gd name="connsiteX66" fmla="*/ 7868093 w 8591107"/>
              <a:gd name="connsiteY66" fmla="*/ 3019647 h 3793523"/>
              <a:gd name="connsiteX67" fmla="*/ 7836196 w 8591107"/>
              <a:gd name="connsiteY67" fmla="*/ 3030279 h 3793523"/>
              <a:gd name="connsiteX68" fmla="*/ 7432159 w 8591107"/>
              <a:gd name="connsiteY68" fmla="*/ 3040912 h 3793523"/>
              <a:gd name="connsiteX69" fmla="*/ 7102549 w 8591107"/>
              <a:gd name="connsiteY69" fmla="*/ 3051544 h 3793523"/>
              <a:gd name="connsiteX70" fmla="*/ 6719777 w 8591107"/>
              <a:gd name="connsiteY70" fmla="*/ 3083442 h 3793523"/>
              <a:gd name="connsiteX71" fmla="*/ 6400800 w 8591107"/>
              <a:gd name="connsiteY71" fmla="*/ 3062177 h 3793523"/>
              <a:gd name="connsiteX72" fmla="*/ 6092456 w 8591107"/>
              <a:gd name="connsiteY72" fmla="*/ 3072809 h 3793523"/>
              <a:gd name="connsiteX73" fmla="*/ 5316279 w 8591107"/>
              <a:gd name="connsiteY73" fmla="*/ 3083442 h 3793523"/>
              <a:gd name="connsiteX74" fmla="*/ 5209954 w 8591107"/>
              <a:gd name="connsiteY74" fmla="*/ 3094074 h 3793523"/>
              <a:gd name="connsiteX75" fmla="*/ 5167424 w 8591107"/>
              <a:gd name="connsiteY75" fmla="*/ 3104707 h 3793523"/>
              <a:gd name="connsiteX76" fmla="*/ 5061098 w 8591107"/>
              <a:gd name="connsiteY76" fmla="*/ 3115340 h 3793523"/>
              <a:gd name="connsiteX77" fmla="*/ 4646428 w 8591107"/>
              <a:gd name="connsiteY77" fmla="*/ 3147237 h 3793523"/>
              <a:gd name="connsiteX78" fmla="*/ 4338084 w 8591107"/>
              <a:gd name="connsiteY78" fmla="*/ 3179135 h 3793523"/>
              <a:gd name="connsiteX79" fmla="*/ 4253024 w 8591107"/>
              <a:gd name="connsiteY79" fmla="*/ 3200400 h 3793523"/>
              <a:gd name="connsiteX80" fmla="*/ 4146698 w 8591107"/>
              <a:gd name="connsiteY80" fmla="*/ 3221665 h 3793523"/>
              <a:gd name="connsiteX81" fmla="*/ 4040372 w 8591107"/>
              <a:gd name="connsiteY81" fmla="*/ 3264195 h 3793523"/>
              <a:gd name="connsiteX82" fmla="*/ 3976577 w 8591107"/>
              <a:gd name="connsiteY82" fmla="*/ 3285461 h 3793523"/>
              <a:gd name="connsiteX83" fmla="*/ 3902149 w 8591107"/>
              <a:gd name="connsiteY83" fmla="*/ 3306726 h 3793523"/>
              <a:gd name="connsiteX84" fmla="*/ 3859619 w 8591107"/>
              <a:gd name="connsiteY84" fmla="*/ 3327991 h 3793523"/>
              <a:gd name="connsiteX85" fmla="*/ 3785191 w 8591107"/>
              <a:gd name="connsiteY85" fmla="*/ 3349256 h 3793523"/>
              <a:gd name="connsiteX86" fmla="*/ 3689498 w 8591107"/>
              <a:gd name="connsiteY86" fmla="*/ 3381154 h 3793523"/>
              <a:gd name="connsiteX87" fmla="*/ 3593805 w 8591107"/>
              <a:gd name="connsiteY87" fmla="*/ 3444949 h 3793523"/>
              <a:gd name="connsiteX88" fmla="*/ 3530010 w 8591107"/>
              <a:gd name="connsiteY88" fmla="*/ 3476847 h 3793523"/>
              <a:gd name="connsiteX89" fmla="*/ 3476847 w 8591107"/>
              <a:gd name="connsiteY89" fmla="*/ 3508744 h 3793523"/>
              <a:gd name="connsiteX90" fmla="*/ 3327991 w 8591107"/>
              <a:gd name="connsiteY90" fmla="*/ 3551274 h 3793523"/>
              <a:gd name="connsiteX91" fmla="*/ 3221666 w 8591107"/>
              <a:gd name="connsiteY91" fmla="*/ 3572540 h 3793523"/>
              <a:gd name="connsiteX92" fmla="*/ 3115340 w 8591107"/>
              <a:gd name="connsiteY92" fmla="*/ 3615070 h 3793523"/>
              <a:gd name="connsiteX93" fmla="*/ 2923954 w 8591107"/>
              <a:gd name="connsiteY93" fmla="*/ 3657600 h 3793523"/>
              <a:gd name="connsiteX94" fmla="*/ 2764466 w 8591107"/>
              <a:gd name="connsiteY94" fmla="*/ 3689498 h 3793523"/>
              <a:gd name="connsiteX95" fmla="*/ 2275368 w 8591107"/>
              <a:gd name="connsiteY95" fmla="*/ 3700130 h 3793523"/>
              <a:gd name="connsiteX96" fmla="*/ 1169582 w 8591107"/>
              <a:gd name="connsiteY96" fmla="*/ 3710763 h 3793523"/>
              <a:gd name="connsiteX97" fmla="*/ 1137684 w 8591107"/>
              <a:gd name="connsiteY97" fmla="*/ 3700130 h 3793523"/>
              <a:gd name="connsiteX98" fmla="*/ 1063256 w 8591107"/>
              <a:gd name="connsiteY98" fmla="*/ 3689498 h 3793523"/>
              <a:gd name="connsiteX99" fmla="*/ 1031359 w 8591107"/>
              <a:gd name="connsiteY99" fmla="*/ 3678865 h 3793523"/>
              <a:gd name="connsiteX100" fmla="*/ 1010093 w 8591107"/>
              <a:gd name="connsiteY100" fmla="*/ 3646968 h 3793523"/>
              <a:gd name="connsiteX101" fmla="*/ 978196 w 8591107"/>
              <a:gd name="connsiteY101" fmla="*/ 3615070 h 3793523"/>
              <a:gd name="connsiteX102" fmla="*/ 882503 w 8591107"/>
              <a:gd name="connsiteY102" fmla="*/ 3583172 h 3793523"/>
              <a:gd name="connsiteX103" fmla="*/ 861238 w 8591107"/>
              <a:gd name="connsiteY103" fmla="*/ 3551274 h 3793523"/>
              <a:gd name="connsiteX104" fmla="*/ 839972 w 8591107"/>
              <a:gd name="connsiteY104" fmla="*/ 3487479 h 3793523"/>
              <a:gd name="connsiteX105" fmla="*/ 808075 w 8591107"/>
              <a:gd name="connsiteY105" fmla="*/ 3466214 h 3793523"/>
              <a:gd name="connsiteX106" fmla="*/ 797442 w 8591107"/>
              <a:gd name="connsiteY106" fmla="*/ 3402419 h 3793523"/>
              <a:gd name="connsiteX107" fmla="*/ 786810 w 8591107"/>
              <a:gd name="connsiteY107" fmla="*/ 3359888 h 3793523"/>
              <a:gd name="connsiteX108" fmla="*/ 627321 w 8591107"/>
              <a:gd name="connsiteY108" fmla="*/ 3264195 h 3793523"/>
              <a:gd name="connsiteX109" fmla="*/ 595424 w 8591107"/>
              <a:gd name="connsiteY109" fmla="*/ 3242930 h 3793523"/>
              <a:gd name="connsiteX110" fmla="*/ 584791 w 8591107"/>
              <a:gd name="connsiteY110" fmla="*/ 3211033 h 3793523"/>
              <a:gd name="connsiteX111" fmla="*/ 563526 w 8591107"/>
              <a:gd name="connsiteY111" fmla="*/ 3168502 h 3793523"/>
              <a:gd name="connsiteX112" fmla="*/ 552893 w 8591107"/>
              <a:gd name="connsiteY112" fmla="*/ 3125972 h 3793523"/>
              <a:gd name="connsiteX113" fmla="*/ 520996 w 8591107"/>
              <a:gd name="connsiteY113" fmla="*/ 3104707 h 3793523"/>
              <a:gd name="connsiteX114" fmla="*/ 467833 w 8591107"/>
              <a:gd name="connsiteY114" fmla="*/ 3030279 h 3793523"/>
              <a:gd name="connsiteX115" fmla="*/ 446568 w 8591107"/>
              <a:gd name="connsiteY115" fmla="*/ 2998381 h 3793523"/>
              <a:gd name="connsiteX116" fmla="*/ 404038 w 8591107"/>
              <a:gd name="connsiteY116" fmla="*/ 2945219 h 3793523"/>
              <a:gd name="connsiteX117" fmla="*/ 393405 w 8591107"/>
              <a:gd name="connsiteY117" fmla="*/ 2913321 h 3793523"/>
              <a:gd name="connsiteX118" fmla="*/ 329610 w 8591107"/>
              <a:gd name="connsiteY118" fmla="*/ 2892056 h 3793523"/>
              <a:gd name="connsiteX119" fmla="*/ 297712 w 8591107"/>
              <a:gd name="connsiteY119" fmla="*/ 2870791 h 3793523"/>
              <a:gd name="connsiteX120" fmla="*/ 276447 w 8591107"/>
              <a:gd name="connsiteY120" fmla="*/ 2796363 h 3793523"/>
              <a:gd name="connsiteX121" fmla="*/ 233917 w 8591107"/>
              <a:gd name="connsiteY121" fmla="*/ 2721935 h 3793523"/>
              <a:gd name="connsiteX122" fmla="*/ 223284 w 8591107"/>
              <a:gd name="connsiteY122" fmla="*/ 2690037 h 3793523"/>
              <a:gd name="connsiteX123" fmla="*/ 159489 w 8591107"/>
              <a:gd name="connsiteY123" fmla="*/ 2573079 h 3793523"/>
              <a:gd name="connsiteX124" fmla="*/ 106326 w 8591107"/>
              <a:gd name="connsiteY124" fmla="*/ 2477386 h 3793523"/>
              <a:gd name="connsiteX125" fmla="*/ 85061 w 8591107"/>
              <a:gd name="connsiteY125" fmla="*/ 2392326 h 3793523"/>
              <a:gd name="connsiteX126" fmla="*/ 42531 w 8591107"/>
              <a:gd name="connsiteY126" fmla="*/ 2317898 h 3793523"/>
              <a:gd name="connsiteX127" fmla="*/ 10633 w 8591107"/>
              <a:gd name="connsiteY127" fmla="*/ 2200940 h 3793523"/>
              <a:gd name="connsiteX128" fmla="*/ 0 w 8591107"/>
              <a:gd name="connsiteY128" fmla="*/ 2105247 h 3793523"/>
              <a:gd name="connsiteX129" fmla="*/ 10633 w 8591107"/>
              <a:gd name="connsiteY129" fmla="*/ 1275907 h 3793523"/>
              <a:gd name="connsiteX130" fmla="*/ 21266 w 8591107"/>
              <a:gd name="connsiteY130" fmla="*/ 1222744 h 3793523"/>
              <a:gd name="connsiteX131" fmla="*/ 42531 w 8591107"/>
              <a:gd name="connsiteY131" fmla="*/ 1180214 h 3793523"/>
              <a:gd name="connsiteX132" fmla="*/ 74428 w 8591107"/>
              <a:gd name="connsiteY132" fmla="*/ 1063256 h 3793523"/>
              <a:gd name="connsiteX133" fmla="*/ 95693 w 8591107"/>
              <a:gd name="connsiteY133" fmla="*/ 1020726 h 3793523"/>
              <a:gd name="connsiteX134" fmla="*/ 170121 w 8591107"/>
              <a:gd name="connsiteY134" fmla="*/ 978195 h 3793523"/>
              <a:gd name="connsiteX135" fmla="*/ 191386 w 8591107"/>
              <a:gd name="connsiteY135" fmla="*/ 946298 h 3793523"/>
              <a:gd name="connsiteX136" fmla="*/ 244549 w 8591107"/>
              <a:gd name="connsiteY136" fmla="*/ 935665 h 3793523"/>
              <a:gd name="connsiteX137" fmla="*/ 318977 w 8591107"/>
              <a:gd name="connsiteY137" fmla="*/ 914400 h 3793523"/>
              <a:gd name="connsiteX138" fmla="*/ 457200 w 8591107"/>
              <a:gd name="connsiteY138" fmla="*/ 882502 h 3793523"/>
              <a:gd name="connsiteX139" fmla="*/ 520996 w 8591107"/>
              <a:gd name="connsiteY139" fmla="*/ 850605 h 3793523"/>
              <a:gd name="connsiteX140" fmla="*/ 584791 w 8591107"/>
              <a:gd name="connsiteY140" fmla="*/ 839972 h 3793523"/>
              <a:gd name="connsiteX141" fmla="*/ 669852 w 8591107"/>
              <a:gd name="connsiteY141" fmla="*/ 818707 h 3793523"/>
              <a:gd name="connsiteX142" fmla="*/ 776177 w 8591107"/>
              <a:gd name="connsiteY142" fmla="*/ 797442 h 3793523"/>
              <a:gd name="connsiteX143" fmla="*/ 903768 w 8591107"/>
              <a:gd name="connsiteY143" fmla="*/ 765544 h 3793523"/>
              <a:gd name="connsiteX144" fmla="*/ 956931 w 8591107"/>
              <a:gd name="connsiteY144" fmla="*/ 754912 h 3793523"/>
              <a:gd name="connsiteX145" fmla="*/ 1137684 w 8591107"/>
              <a:gd name="connsiteY145" fmla="*/ 733647 h 3793523"/>
              <a:gd name="connsiteX146" fmla="*/ 1190847 w 8591107"/>
              <a:gd name="connsiteY146" fmla="*/ 723014 h 3793523"/>
              <a:gd name="connsiteX147" fmla="*/ 1360968 w 8591107"/>
              <a:gd name="connsiteY147" fmla="*/ 701749 h 3793523"/>
              <a:gd name="connsiteX148" fmla="*/ 1477926 w 8591107"/>
              <a:gd name="connsiteY148" fmla="*/ 691116 h 3793523"/>
              <a:gd name="connsiteX149" fmla="*/ 1552354 w 8591107"/>
              <a:gd name="connsiteY149" fmla="*/ 680484 h 3793523"/>
              <a:gd name="connsiteX150" fmla="*/ 1711842 w 8591107"/>
              <a:gd name="connsiteY150" fmla="*/ 659219 h 3793523"/>
              <a:gd name="connsiteX151" fmla="*/ 1903228 w 8591107"/>
              <a:gd name="connsiteY151" fmla="*/ 637954 h 3793523"/>
              <a:gd name="connsiteX152" fmla="*/ 2030819 w 8591107"/>
              <a:gd name="connsiteY152" fmla="*/ 616688 h 3793523"/>
              <a:gd name="connsiteX153" fmla="*/ 2062717 w 8591107"/>
              <a:gd name="connsiteY153" fmla="*/ 595423 h 3793523"/>
              <a:gd name="connsiteX154" fmla="*/ 2126512 w 8591107"/>
              <a:gd name="connsiteY154" fmla="*/ 574158 h 3793523"/>
              <a:gd name="connsiteX155" fmla="*/ 2179675 w 8591107"/>
              <a:gd name="connsiteY155" fmla="*/ 542261 h 3793523"/>
              <a:gd name="connsiteX156" fmla="*/ 2275368 w 8591107"/>
              <a:gd name="connsiteY156" fmla="*/ 531628 h 3793523"/>
              <a:gd name="connsiteX157" fmla="*/ 2307266 w 8591107"/>
              <a:gd name="connsiteY157" fmla="*/ 510363 h 3793523"/>
              <a:gd name="connsiteX158" fmla="*/ 2381693 w 8591107"/>
              <a:gd name="connsiteY158" fmla="*/ 489098 h 3793523"/>
              <a:gd name="connsiteX159" fmla="*/ 2402959 w 8591107"/>
              <a:gd name="connsiteY159" fmla="*/ 467833 h 3793523"/>
              <a:gd name="connsiteX160" fmla="*/ 2434856 w 8591107"/>
              <a:gd name="connsiteY160" fmla="*/ 457200 h 3793523"/>
              <a:gd name="connsiteX161" fmla="*/ 2477386 w 8591107"/>
              <a:gd name="connsiteY161" fmla="*/ 393405 h 3793523"/>
              <a:gd name="connsiteX162" fmla="*/ 2519917 w 8591107"/>
              <a:gd name="connsiteY162" fmla="*/ 350874 h 3793523"/>
              <a:gd name="connsiteX163" fmla="*/ 2551814 w 8591107"/>
              <a:gd name="connsiteY163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46559 w 8591107"/>
              <a:gd name="connsiteY47" fmla="*/ 818707 h 3793523"/>
              <a:gd name="connsiteX48" fmla="*/ 8367824 w 8591107"/>
              <a:gd name="connsiteY48" fmla="*/ 882502 h 3793523"/>
              <a:gd name="connsiteX49" fmla="*/ 8378456 w 8591107"/>
              <a:gd name="connsiteY49" fmla="*/ 914400 h 3793523"/>
              <a:gd name="connsiteX50" fmla="*/ 8389089 w 8591107"/>
              <a:gd name="connsiteY50" fmla="*/ 956930 h 3793523"/>
              <a:gd name="connsiteX51" fmla="*/ 8431619 w 8591107"/>
              <a:gd name="connsiteY51" fmla="*/ 1041991 h 3793523"/>
              <a:gd name="connsiteX52" fmla="*/ 8452884 w 8591107"/>
              <a:gd name="connsiteY52" fmla="*/ 1190847 h 3793523"/>
              <a:gd name="connsiteX53" fmla="*/ 8463517 w 8591107"/>
              <a:gd name="connsiteY53" fmla="*/ 1233377 h 3793523"/>
              <a:gd name="connsiteX54" fmla="*/ 8484782 w 8591107"/>
              <a:gd name="connsiteY54" fmla="*/ 1382233 h 3793523"/>
              <a:gd name="connsiteX55" fmla="*/ 8495414 w 8591107"/>
              <a:gd name="connsiteY55" fmla="*/ 1998921 h 3793523"/>
              <a:gd name="connsiteX56" fmla="*/ 8506047 w 8591107"/>
              <a:gd name="connsiteY56" fmla="*/ 2052084 h 3793523"/>
              <a:gd name="connsiteX57" fmla="*/ 8527312 w 8591107"/>
              <a:gd name="connsiteY57" fmla="*/ 2126512 h 3793523"/>
              <a:gd name="connsiteX58" fmla="*/ 8548577 w 8591107"/>
              <a:gd name="connsiteY58" fmla="*/ 2211572 h 3793523"/>
              <a:gd name="connsiteX59" fmla="*/ 8569842 w 8591107"/>
              <a:gd name="connsiteY59" fmla="*/ 2296633 h 3793523"/>
              <a:gd name="connsiteX60" fmla="*/ 8580475 w 8591107"/>
              <a:gd name="connsiteY60" fmla="*/ 2339163 h 3793523"/>
              <a:gd name="connsiteX61" fmla="*/ 8591107 w 8591107"/>
              <a:gd name="connsiteY61" fmla="*/ 2541181 h 3793523"/>
              <a:gd name="connsiteX62" fmla="*/ 8506046 w 8591107"/>
              <a:gd name="connsiteY62" fmla="*/ 2817628 h 3793523"/>
              <a:gd name="connsiteX63" fmla="*/ 8355420 w 8591107"/>
              <a:gd name="connsiteY63" fmla="*/ 2913321 h 3793523"/>
              <a:gd name="connsiteX64" fmla="*/ 8059479 w 8591107"/>
              <a:gd name="connsiteY64" fmla="*/ 2998381 h 3793523"/>
              <a:gd name="connsiteX65" fmla="*/ 7868093 w 8591107"/>
              <a:gd name="connsiteY65" fmla="*/ 3019647 h 3793523"/>
              <a:gd name="connsiteX66" fmla="*/ 7836196 w 8591107"/>
              <a:gd name="connsiteY66" fmla="*/ 3030279 h 3793523"/>
              <a:gd name="connsiteX67" fmla="*/ 7432159 w 8591107"/>
              <a:gd name="connsiteY67" fmla="*/ 3040912 h 3793523"/>
              <a:gd name="connsiteX68" fmla="*/ 7102549 w 8591107"/>
              <a:gd name="connsiteY68" fmla="*/ 3051544 h 3793523"/>
              <a:gd name="connsiteX69" fmla="*/ 6719777 w 8591107"/>
              <a:gd name="connsiteY69" fmla="*/ 3083442 h 3793523"/>
              <a:gd name="connsiteX70" fmla="*/ 6400800 w 8591107"/>
              <a:gd name="connsiteY70" fmla="*/ 3062177 h 3793523"/>
              <a:gd name="connsiteX71" fmla="*/ 6092456 w 8591107"/>
              <a:gd name="connsiteY71" fmla="*/ 3072809 h 3793523"/>
              <a:gd name="connsiteX72" fmla="*/ 5316279 w 8591107"/>
              <a:gd name="connsiteY72" fmla="*/ 3083442 h 3793523"/>
              <a:gd name="connsiteX73" fmla="*/ 5209954 w 8591107"/>
              <a:gd name="connsiteY73" fmla="*/ 3094074 h 3793523"/>
              <a:gd name="connsiteX74" fmla="*/ 5167424 w 8591107"/>
              <a:gd name="connsiteY74" fmla="*/ 3104707 h 3793523"/>
              <a:gd name="connsiteX75" fmla="*/ 5061098 w 8591107"/>
              <a:gd name="connsiteY75" fmla="*/ 3115340 h 3793523"/>
              <a:gd name="connsiteX76" fmla="*/ 4646428 w 8591107"/>
              <a:gd name="connsiteY76" fmla="*/ 3147237 h 3793523"/>
              <a:gd name="connsiteX77" fmla="*/ 4338084 w 8591107"/>
              <a:gd name="connsiteY77" fmla="*/ 3179135 h 3793523"/>
              <a:gd name="connsiteX78" fmla="*/ 4253024 w 8591107"/>
              <a:gd name="connsiteY78" fmla="*/ 3200400 h 3793523"/>
              <a:gd name="connsiteX79" fmla="*/ 4146698 w 8591107"/>
              <a:gd name="connsiteY79" fmla="*/ 3221665 h 3793523"/>
              <a:gd name="connsiteX80" fmla="*/ 4040372 w 8591107"/>
              <a:gd name="connsiteY80" fmla="*/ 3264195 h 3793523"/>
              <a:gd name="connsiteX81" fmla="*/ 3976577 w 8591107"/>
              <a:gd name="connsiteY81" fmla="*/ 3285461 h 3793523"/>
              <a:gd name="connsiteX82" fmla="*/ 3902149 w 8591107"/>
              <a:gd name="connsiteY82" fmla="*/ 3306726 h 3793523"/>
              <a:gd name="connsiteX83" fmla="*/ 3859619 w 8591107"/>
              <a:gd name="connsiteY83" fmla="*/ 3327991 h 3793523"/>
              <a:gd name="connsiteX84" fmla="*/ 3785191 w 8591107"/>
              <a:gd name="connsiteY84" fmla="*/ 3349256 h 3793523"/>
              <a:gd name="connsiteX85" fmla="*/ 3689498 w 8591107"/>
              <a:gd name="connsiteY85" fmla="*/ 3381154 h 3793523"/>
              <a:gd name="connsiteX86" fmla="*/ 3593805 w 8591107"/>
              <a:gd name="connsiteY86" fmla="*/ 3444949 h 3793523"/>
              <a:gd name="connsiteX87" fmla="*/ 3530010 w 8591107"/>
              <a:gd name="connsiteY87" fmla="*/ 3476847 h 3793523"/>
              <a:gd name="connsiteX88" fmla="*/ 3476847 w 8591107"/>
              <a:gd name="connsiteY88" fmla="*/ 3508744 h 3793523"/>
              <a:gd name="connsiteX89" fmla="*/ 3327991 w 8591107"/>
              <a:gd name="connsiteY89" fmla="*/ 3551274 h 3793523"/>
              <a:gd name="connsiteX90" fmla="*/ 3221666 w 8591107"/>
              <a:gd name="connsiteY90" fmla="*/ 3572540 h 3793523"/>
              <a:gd name="connsiteX91" fmla="*/ 3115340 w 8591107"/>
              <a:gd name="connsiteY91" fmla="*/ 3615070 h 3793523"/>
              <a:gd name="connsiteX92" fmla="*/ 2923954 w 8591107"/>
              <a:gd name="connsiteY92" fmla="*/ 3657600 h 3793523"/>
              <a:gd name="connsiteX93" fmla="*/ 2764466 w 8591107"/>
              <a:gd name="connsiteY93" fmla="*/ 3689498 h 3793523"/>
              <a:gd name="connsiteX94" fmla="*/ 2275368 w 8591107"/>
              <a:gd name="connsiteY94" fmla="*/ 3700130 h 3793523"/>
              <a:gd name="connsiteX95" fmla="*/ 1169582 w 8591107"/>
              <a:gd name="connsiteY95" fmla="*/ 3710763 h 3793523"/>
              <a:gd name="connsiteX96" fmla="*/ 1137684 w 8591107"/>
              <a:gd name="connsiteY96" fmla="*/ 3700130 h 3793523"/>
              <a:gd name="connsiteX97" fmla="*/ 1063256 w 8591107"/>
              <a:gd name="connsiteY97" fmla="*/ 3689498 h 3793523"/>
              <a:gd name="connsiteX98" fmla="*/ 1031359 w 8591107"/>
              <a:gd name="connsiteY98" fmla="*/ 3678865 h 3793523"/>
              <a:gd name="connsiteX99" fmla="*/ 1010093 w 8591107"/>
              <a:gd name="connsiteY99" fmla="*/ 3646968 h 3793523"/>
              <a:gd name="connsiteX100" fmla="*/ 978196 w 8591107"/>
              <a:gd name="connsiteY100" fmla="*/ 3615070 h 3793523"/>
              <a:gd name="connsiteX101" fmla="*/ 882503 w 8591107"/>
              <a:gd name="connsiteY101" fmla="*/ 3583172 h 3793523"/>
              <a:gd name="connsiteX102" fmla="*/ 861238 w 8591107"/>
              <a:gd name="connsiteY102" fmla="*/ 3551274 h 3793523"/>
              <a:gd name="connsiteX103" fmla="*/ 839972 w 8591107"/>
              <a:gd name="connsiteY103" fmla="*/ 3487479 h 3793523"/>
              <a:gd name="connsiteX104" fmla="*/ 808075 w 8591107"/>
              <a:gd name="connsiteY104" fmla="*/ 3466214 h 3793523"/>
              <a:gd name="connsiteX105" fmla="*/ 797442 w 8591107"/>
              <a:gd name="connsiteY105" fmla="*/ 3402419 h 3793523"/>
              <a:gd name="connsiteX106" fmla="*/ 786810 w 8591107"/>
              <a:gd name="connsiteY106" fmla="*/ 3359888 h 3793523"/>
              <a:gd name="connsiteX107" fmla="*/ 627321 w 8591107"/>
              <a:gd name="connsiteY107" fmla="*/ 3264195 h 3793523"/>
              <a:gd name="connsiteX108" fmla="*/ 595424 w 8591107"/>
              <a:gd name="connsiteY108" fmla="*/ 3242930 h 3793523"/>
              <a:gd name="connsiteX109" fmla="*/ 584791 w 8591107"/>
              <a:gd name="connsiteY109" fmla="*/ 3211033 h 3793523"/>
              <a:gd name="connsiteX110" fmla="*/ 563526 w 8591107"/>
              <a:gd name="connsiteY110" fmla="*/ 3168502 h 3793523"/>
              <a:gd name="connsiteX111" fmla="*/ 552893 w 8591107"/>
              <a:gd name="connsiteY111" fmla="*/ 3125972 h 3793523"/>
              <a:gd name="connsiteX112" fmla="*/ 520996 w 8591107"/>
              <a:gd name="connsiteY112" fmla="*/ 3104707 h 3793523"/>
              <a:gd name="connsiteX113" fmla="*/ 467833 w 8591107"/>
              <a:gd name="connsiteY113" fmla="*/ 3030279 h 3793523"/>
              <a:gd name="connsiteX114" fmla="*/ 446568 w 8591107"/>
              <a:gd name="connsiteY114" fmla="*/ 2998381 h 3793523"/>
              <a:gd name="connsiteX115" fmla="*/ 404038 w 8591107"/>
              <a:gd name="connsiteY115" fmla="*/ 2945219 h 3793523"/>
              <a:gd name="connsiteX116" fmla="*/ 393405 w 8591107"/>
              <a:gd name="connsiteY116" fmla="*/ 2913321 h 3793523"/>
              <a:gd name="connsiteX117" fmla="*/ 329610 w 8591107"/>
              <a:gd name="connsiteY117" fmla="*/ 2892056 h 3793523"/>
              <a:gd name="connsiteX118" fmla="*/ 297712 w 8591107"/>
              <a:gd name="connsiteY118" fmla="*/ 2870791 h 3793523"/>
              <a:gd name="connsiteX119" fmla="*/ 276447 w 8591107"/>
              <a:gd name="connsiteY119" fmla="*/ 2796363 h 3793523"/>
              <a:gd name="connsiteX120" fmla="*/ 233917 w 8591107"/>
              <a:gd name="connsiteY120" fmla="*/ 2721935 h 3793523"/>
              <a:gd name="connsiteX121" fmla="*/ 223284 w 8591107"/>
              <a:gd name="connsiteY121" fmla="*/ 2690037 h 3793523"/>
              <a:gd name="connsiteX122" fmla="*/ 159489 w 8591107"/>
              <a:gd name="connsiteY122" fmla="*/ 2573079 h 3793523"/>
              <a:gd name="connsiteX123" fmla="*/ 106326 w 8591107"/>
              <a:gd name="connsiteY123" fmla="*/ 2477386 h 3793523"/>
              <a:gd name="connsiteX124" fmla="*/ 85061 w 8591107"/>
              <a:gd name="connsiteY124" fmla="*/ 2392326 h 3793523"/>
              <a:gd name="connsiteX125" fmla="*/ 42531 w 8591107"/>
              <a:gd name="connsiteY125" fmla="*/ 2317898 h 3793523"/>
              <a:gd name="connsiteX126" fmla="*/ 10633 w 8591107"/>
              <a:gd name="connsiteY126" fmla="*/ 2200940 h 3793523"/>
              <a:gd name="connsiteX127" fmla="*/ 0 w 8591107"/>
              <a:gd name="connsiteY127" fmla="*/ 2105247 h 3793523"/>
              <a:gd name="connsiteX128" fmla="*/ 10633 w 8591107"/>
              <a:gd name="connsiteY128" fmla="*/ 1275907 h 3793523"/>
              <a:gd name="connsiteX129" fmla="*/ 21266 w 8591107"/>
              <a:gd name="connsiteY129" fmla="*/ 1222744 h 3793523"/>
              <a:gd name="connsiteX130" fmla="*/ 42531 w 8591107"/>
              <a:gd name="connsiteY130" fmla="*/ 1180214 h 3793523"/>
              <a:gd name="connsiteX131" fmla="*/ 74428 w 8591107"/>
              <a:gd name="connsiteY131" fmla="*/ 1063256 h 3793523"/>
              <a:gd name="connsiteX132" fmla="*/ 95693 w 8591107"/>
              <a:gd name="connsiteY132" fmla="*/ 1020726 h 3793523"/>
              <a:gd name="connsiteX133" fmla="*/ 170121 w 8591107"/>
              <a:gd name="connsiteY133" fmla="*/ 978195 h 3793523"/>
              <a:gd name="connsiteX134" fmla="*/ 191386 w 8591107"/>
              <a:gd name="connsiteY134" fmla="*/ 946298 h 3793523"/>
              <a:gd name="connsiteX135" fmla="*/ 244549 w 8591107"/>
              <a:gd name="connsiteY135" fmla="*/ 935665 h 3793523"/>
              <a:gd name="connsiteX136" fmla="*/ 318977 w 8591107"/>
              <a:gd name="connsiteY136" fmla="*/ 914400 h 3793523"/>
              <a:gd name="connsiteX137" fmla="*/ 457200 w 8591107"/>
              <a:gd name="connsiteY137" fmla="*/ 882502 h 3793523"/>
              <a:gd name="connsiteX138" fmla="*/ 520996 w 8591107"/>
              <a:gd name="connsiteY138" fmla="*/ 850605 h 3793523"/>
              <a:gd name="connsiteX139" fmla="*/ 584791 w 8591107"/>
              <a:gd name="connsiteY139" fmla="*/ 839972 h 3793523"/>
              <a:gd name="connsiteX140" fmla="*/ 669852 w 8591107"/>
              <a:gd name="connsiteY140" fmla="*/ 818707 h 3793523"/>
              <a:gd name="connsiteX141" fmla="*/ 776177 w 8591107"/>
              <a:gd name="connsiteY141" fmla="*/ 797442 h 3793523"/>
              <a:gd name="connsiteX142" fmla="*/ 903768 w 8591107"/>
              <a:gd name="connsiteY142" fmla="*/ 765544 h 3793523"/>
              <a:gd name="connsiteX143" fmla="*/ 956931 w 8591107"/>
              <a:gd name="connsiteY143" fmla="*/ 754912 h 3793523"/>
              <a:gd name="connsiteX144" fmla="*/ 1137684 w 8591107"/>
              <a:gd name="connsiteY144" fmla="*/ 733647 h 3793523"/>
              <a:gd name="connsiteX145" fmla="*/ 1190847 w 8591107"/>
              <a:gd name="connsiteY145" fmla="*/ 723014 h 3793523"/>
              <a:gd name="connsiteX146" fmla="*/ 1360968 w 8591107"/>
              <a:gd name="connsiteY146" fmla="*/ 701749 h 3793523"/>
              <a:gd name="connsiteX147" fmla="*/ 1477926 w 8591107"/>
              <a:gd name="connsiteY147" fmla="*/ 691116 h 3793523"/>
              <a:gd name="connsiteX148" fmla="*/ 1552354 w 8591107"/>
              <a:gd name="connsiteY148" fmla="*/ 680484 h 3793523"/>
              <a:gd name="connsiteX149" fmla="*/ 1711842 w 8591107"/>
              <a:gd name="connsiteY149" fmla="*/ 659219 h 3793523"/>
              <a:gd name="connsiteX150" fmla="*/ 1903228 w 8591107"/>
              <a:gd name="connsiteY150" fmla="*/ 637954 h 3793523"/>
              <a:gd name="connsiteX151" fmla="*/ 2030819 w 8591107"/>
              <a:gd name="connsiteY151" fmla="*/ 616688 h 3793523"/>
              <a:gd name="connsiteX152" fmla="*/ 2062717 w 8591107"/>
              <a:gd name="connsiteY152" fmla="*/ 595423 h 3793523"/>
              <a:gd name="connsiteX153" fmla="*/ 2126512 w 8591107"/>
              <a:gd name="connsiteY153" fmla="*/ 574158 h 3793523"/>
              <a:gd name="connsiteX154" fmla="*/ 2179675 w 8591107"/>
              <a:gd name="connsiteY154" fmla="*/ 542261 h 3793523"/>
              <a:gd name="connsiteX155" fmla="*/ 2275368 w 8591107"/>
              <a:gd name="connsiteY155" fmla="*/ 531628 h 3793523"/>
              <a:gd name="connsiteX156" fmla="*/ 2307266 w 8591107"/>
              <a:gd name="connsiteY156" fmla="*/ 510363 h 3793523"/>
              <a:gd name="connsiteX157" fmla="*/ 2381693 w 8591107"/>
              <a:gd name="connsiteY157" fmla="*/ 489098 h 3793523"/>
              <a:gd name="connsiteX158" fmla="*/ 2402959 w 8591107"/>
              <a:gd name="connsiteY158" fmla="*/ 467833 h 3793523"/>
              <a:gd name="connsiteX159" fmla="*/ 2434856 w 8591107"/>
              <a:gd name="connsiteY159" fmla="*/ 457200 h 3793523"/>
              <a:gd name="connsiteX160" fmla="*/ 2477386 w 8591107"/>
              <a:gd name="connsiteY160" fmla="*/ 393405 h 3793523"/>
              <a:gd name="connsiteX161" fmla="*/ 2519917 w 8591107"/>
              <a:gd name="connsiteY161" fmla="*/ 350874 h 3793523"/>
              <a:gd name="connsiteX162" fmla="*/ 2551814 w 8591107"/>
              <a:gd name="connsiteY162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367824 w 8591107"/>
              <a:gd name="connsiteY47" fmla="*/ 882502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10108 w 8591107"/>
              <a:gd name="connsiteY47" fmla="*/ 781493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  <a:gd name="connsiteX0" fmla="*/ 2551814 w 8591107"/>
              <a:gd name="connsiteY0" fmla="*/ 318977 h 3793523"/>
              <a:gd name="connsiteX1" fmla="*/ 2604977 w 8591107"/>
              <a:gd name="connsiteY1" fmla="*/ 308344 h 3793523"/>
              <a:gd name="connsiteX2" fmla="*/ 2764466 w 8591107"/>
              <a:gd name="connsiteY2" fmla="*/ 244549 h 3793523"/>
              <a:gd name="connsiteX3" fmla="*/ 3125972 w 8591107"/>
              <a:gd name="connsiteY3" fmla="*/ 116958 h 3793523"/>
              <a:gd name="connsiteX4" fmla="*/ 3221666 w 8591107"/>
              <a:gd name="connsiteY4" fmla="*/ 106326 h 3793523"/>
              <a:gd name="connsiteX5" fmla="*/ 3402419 w 8591107"/>
              <a:gd name="connsiteY5" fmla="*/ 95693 h 3793523"/>
              <a:gd name="connsiteX6" fmla="*/ 3625703 w 8591107"/>
              <a:gd name="connsiteY6" fmla="*/ 74428 h 3793523"/>
              <a:gd name="connsiteX7" fmla="*/ 3700131 w 8591107"/>
              <a:gd name="connsiteY7" fmla="*/ 63795 h 3793523"/>
              <a:gd name="connsiteX8" fmla="*/ 3923414 w 8591107"/>
              <a:gd name="connsiteY8" fmla="*/ 53163 h 3793523"/>
              <a:gd name="connsiteX9" fmla="*/ 4082903 w 8591107"/>
              <a:gd name="connsiteY9" fmla="*/ 42530 h 3793523"/>
              <a:gd name="connsiteX10" fmla="*/ 4306186 w 8591107"/>
              <a:gd name="connsiteY10" fmla="*/ 21265 h 3793523"/>
              <a:gd name="connsiteX11" fmla="*/ 4572000 w 8591107"/>
              <a:gd name="connsiteY11" fmla="*/ 0 h 3793523"/>
              <a:gd name="connsiteX12" fmla="*/ 4859079 w 8591107"/>
              <a:gd name="connsiteY12" fmla="*/ 10633 h 3793523"/>
              <a:gd name="connsiteX13" fmla="*/ 4944140 w 8591107"/>
              <a:gd name="connsiteY13" fmla="*/ 31898 h 3793523"/>
              <a:gd name="connsiteX14" fmla="*/ 5071731 w 8591107"/>
              <a:gd name="connsiteY14" fmla="*/ 42530 h 3793523"/>
              <a:gd name="connsiteX15" fmla="*/ 5295014 w 8591107"/>
              <a:gd name="connsiteY15" fmla="*/ 63795 h 3793523"/>
              <a:gd name="connsiteX16" fmla="*/ 5443870 w 8591107"/>
              <a:gd name="connsiteY16" fmla="*/ 74428 h 3793523"/>
              <a:gd name="connsiteX17" fmla="*/ 5539563 w 8591107"/>
              <a:gd name="connsiteY17" fmla="*/ 95693 h 3793523"/>
              <a:gd name="connsiteX18" fmla="*/ 5571461 w 8591107"/>
              <a:gd name="connsiteY18" fmla="*/ 106326 h 3793523"/>
              <a:gd name="connsiteX19" fmla="*/ 5635256 w 8591107"/>
              <a:gd name="connsiteY19" fmla="*/ 148856 h 3793523"/>
              <a:gd name="connsiteX20" fmla="*/ 5667154 w 8591107"/>
              <a:gd name="connsiteY20" fmla="*/ 191386 h 3793523"/>
              <a:gd name="connsiteX21" fmla="*/ 5784112 w 8591107"/>
              <a:gd name="connsiteY21" fmla="*/ 244549 h 3793523"/>
              <a:gd name="connsiteX22" fmla="*/ 5816010 w 8591107"/>
              <a:gd name="connsiteY22" fmla="*/ 265814 h 3793523"/>
              <a:gd name="connsiteX23" fmla="*/ 5890438 w 8591107"/>
              <a:gd name="connsiteY23" fmla="*/ 276447 h 3793523"/>
              <a:gd name="connsiteX24" fmla="*/ 5986131 w 8591107"/>
              <a:gd name="connsiteY24" fmla="*/ 308344 h 3793523"/>
              <a:gd name="connsiteX25" fmla="*/ 6198782 w 8591107"/>
              <a:gd name="connsiteY25" fmla="*/ 329609 h 3793523"/>
              <a:gd name="connsiteX26" fmla="*/ 6337005 w 8591107"/>
              <a:gd name="connsiteY26" fmla="*/ 350874 h 3793523"/>
              <a:gd name="connsiteX27" fmla="*/ 6432698 w 8591107"/>
              <a:gd name="connsiteY27" fmla="*/ 372140 h 3793523"/>
              <a:gd name="connsiteX28" fmla="*/ 6507126 w 8591107"/>
              <a:gd name="connsiteY28" fmla="*/ 393405 h 3793523"/>
              <a:gd name="connsiteX29" fmla="*/ 6528391 w 8591107"/>
              <a:gd name="connsiteY29" fmla="*/ 425302 h 3793523"/>
              <a:gd name="connsiteX30" fmla="*/ 6570921 w 8591107"/>
              <a:gd name="connsiteY30" fmla="*/ 435935 h 3793523"/>
              <a:gd name="connsiteX31" fmla="*/ 6645349 w 8591107"/>
              <a:gd name="connsiteY31" fmla="*/ 446568 h 3793523"/>
              <a:gd name="connsiteX32" fmla="*/ 6677247 w 8591107"/>
              <a:gd name="connsiteY32" fmla="*/ 457200 h 3793523"/>
              <a:gd name="connsiteX33" fmla="*/ 6868633 w 8591107"/>
              <a:gd name="connsiteY33" fmla="*/ 478465 h 3793523"/>
              <a:gd name="connsiteX34" fmla="*/ 6932428 w 8591107"/>
              <a:gd name="connsiteY34" fmla="*/ 489098 h 3793523"/>
              <a:gd name="connsiteX35" fmla="*/ 7091917 w 8591107"/>
              <a:gd name="connsiteY35" fmla="*/ 499730 h 3793523"/>
              <a:gd name="connsiteX36" fmla="*/ 7230140 w 8591107"/>
              <a:gd name="connsiteY36" fmla="*/ 510363 h 3793523"/>
              <a:gd name="connsiteX37" fmla="*/ 7336466 w 8591107"/>
              <a:gd name="connsiteY37" fmla="*/ 520995 h 3793523"/>
              <a:gd name="connsiteX38" fmla="*/ 7506586 w 8591107"/>
              <a:gd name="connsiteY38" fmla="*/ 531628 h 3793523"/>
              <a:gd name="connsiteX39" fmla="*/ 7581014 w 8591107"/>
              <a:gd name="connsiteY39" fmla="*/ 542261 h 3793523"/>
              <a:gd name="connsiteX40" fmla="*/ 7612912 w 8591107"/>
              <a:gd name="connsiteY40" fmla="*/ 552893 h 3793523"/>
              <a:gd name="connsiteX41" fmla="*/ 7655442 w 8591107"/>
              <a:gd name="connsiteY41" fmla="*/ 563526 h 3793523"/>
              <a:gd name="connsiteX42" fmla="*/ 7719238 w 8591107"/>
              <a:gd name="connsiteY42" fmla="*/ 584791 h 3793523"/>
              <a:gd name="connsiteX43" fmla="*/ 7814931 w 8591107"/>
              <a:gd name="connsiteY43" fmla="*/ 606056 h 3793523"/>
              <a:gd name="connsiteX44" fmla="*/ 7857461 w 8591107"/>
              <a:gd name="connsiteY44" fmla="*/ 616688 h 3793523"/>
              <a:gd name="connsiteX45" fmla="*/ 7963786 w 8591107"/>
              <a:gd name="connsiteY45" fmla="*/ 627321 h 3793523"/>
              <a:gd name="connsiteX46" fmla="*/ 7995684 w 8591107"/>
              <a:gd name="connsiteY46" fmla="*/ 637954 h 3793523"/>
              <a:gd name="connsiteX47" fmla="*/ 8279220 w 8591107"/>
              <a:gd name="connsiteY47" fmla="*/ 756684 h 3793523"/>
              <a:gd name="connsiteX48" fmla="*/ 8378456 w 8591107"/>
              <a:gd name="connsiteY48" fmla="*/ 914400 h 3793523"/>
              <a:gd name="connsiteX49" fmla="*/ 8389089 w 8591107"/>
              <a:gd name="connsiteY49" fmla="*/ 956930 h 3793523"/>
              <a:gd name="connsiteX50" fmla="*/ 8431619 w 8591107"/>
              <a:gd name="connsiteY50" fmla="*/ 1041991 h 3793523"/>
              <a:gd name="connsiteX51" fmla="*/ 8452884 w 8591107"/>
              <a:gd name="connsiteY51" fmla="*/ 1190847 h 3793523"/>
              <a:gd name="connsiteX52" fmla="*/ 8463517 w 8591107"/>
              <a:gd name="connsiteY52" fmla="*/ 1233377 h 3793523"/>
              <a:gd name="connsiteX53" fmla="*/ 8484782 w 8591107"/>
              <a:gd name="connsiteY53" fmla="*/ 1382233 h 3793523"/>
              <a:gd name="connsiteX54" fmla="*/ 8495414 w 8591107"/>
              <a:gd name="connsiteY54" fmla="*/ 1998921 h 3793523"/>
              <a:gd name="connsiteX55" fmla="*/ 8506047 w 8591107"/>
              <a:gd name="connsiteY55" fmla="*/ 2052084 h 3793523"/>
              <a:gd name="connsiteX56" fmla="*/ 8527312 w 8591107"/>
              <a:gd name="connsiteY56" fmla="*/ 2126512 h 3793523"/>
              <a:gd name="connsiteX57" fmla="*/ 8548577 w 8591107"/>
              <a:gd name="connsiteY57" fmla="*/ 2211572 h 3793523"/>
              <a:gd name="connsiteX58" fmla="*/ 8569842 w 8591107"/>
              <a:gd name="connsiteY58" fmla="*/ 2296633 h 3793523"/>
              <a:gd name="connsiteX59" fmla="*/ 8580475 w 8591107"/>
              <a:gd name="connsiteY59" fmla="*/ 2339163 h 3793523"/>
              <a:gd name="connsiteX60" fmla="*/ 8591107 w 8591107"/>
              <a:gd name="connsiteY60" fmla="*/ 2541181 h 3793523"/>
              <a:gd name="connsiteX61" fmla="*/ 8506046 w 8591107"/>
              <a:gd name="connsiteY61" fmla="*/ 2817628 h 3793523"/>
              <a:gd name="connsiteX62" fmla="*/ 8355420 w 8591107"/>
              <a:gd name="connsiteY62" fmla="*/ 2913321 h 3793523"/>
              <a:gd name="connsiteX63" fmla="*/ 8059479 w 8591107"/>
              <a:gd name="connsiteY63" fmla="*/ 2998381 h 3793523"/>
              <a:gd name="connsiteX64" fmla="*/ 7868093 w 8591107"/>
              <a:gd name="connsiteY64" fmla="*/ 3019647 h 3793523"/>
              <a:gd name="connsiteX65" fmla="*/ 7836196 w 8591107"/>
              <a:gd name="connsiteY65" fmla="*/ 3030279 h 3793523"/>
              <a:gd name="connsiteX66" fmla="*/ 7432159 w 8591107"/>
              <a:gd name="connsiteY66" fmla="*/ 3040912 h 3793523"/>
              <a:gd name="connsiteX67" fmla="*/ 7102549 w 8591107"/>
              <a:gd name="connsiteY67" fmla="*/ 3051544 h 3793523"/>
              <a:gd name="connsiteX68" fmla="*/ 6719777 w 8591107"/>
              <a:gd name="connsiteY68" fmla="*/ 3083442 h 3793523"/>
              <a:gd name="connsiteX69" fmla="*/ 6400800 w 8591107"/>
              <a:gd name="connsiteY69" fmla="*/ 3062177 h 3793523"/>
              <a:gd name="connsiteX70" fmla="*/ 6092456 w 8591107"/>
              <a:gd name="connsiteY70" fmla="*/ 3072809 h 3793523"/>
              <a:gd name="connsiteX71" fmla="*/ 5316279 w 8591107"/>
              <a:gd name="connsiteY71" fmla="*/ 3083442 h 3793523"/>
              <a:gd name="connsiteX72" fmla="*/ 5209954 w 8591107"/>
              <a:gd name="connsiteY72" fmla="*/ 3094074 h 3793523"/>
              <a:gd name="connsiteX73" fmla="*/ 5167424 w 8591107"/>
              <a:gd name="connsiteY73" fmla="*/ 3104707 h 3793523"/>
              <a:gd name="connsiteX74" fmla="*/ 5061098 w 8591107"/>
              <a:gd name="connsiteY74" fmla="*/ 3115340 h 3793523"/>
              <a:gd name="connsiteX75" fmla="*/ 4646428 w 8591107"/>
              <a:gd name="connsiteY75" fmla="*/ 3147237 h 3793523"/>
              <a:gd name="connsiteX76" fmla="*/ 4338084 w 8591107"/>
              <a:gd name="connsiteY76" fmla="*/ 3179135 h 3793523"/>
              <a:gd name="connsiteX77" fmla="*/ 4253024 w 8591107"/>
              <a:gd name="connsiteY77" fmla="*/ 3200400 h 3793523"/>
              <a:gd name="connsiteX78" fmla="*/ 4146698 w 8591107"/>
              <a:gd name="connsiteY78" fmla="*/ 3221665 h 3793523"/>
              <a:gd name="connsiteX79" fmla="*/ 4040372 w 8591107"/>
              <a:gd name="connsiteY79" fmla="*/ 3264195 h 3793523"/>
              <a:gd name="connsiteX80" fmla="*/ 3976577 w 8591107"/>
              <a:gd name="connsiteY80" fmla="*/ 3285461 h 3793523"/>
              <a:gd name="connsiteX81" fmla="*/ 3902149 w 8591107"/>
              <a:gd name="connsiteY81" fmla="*/ 3306726 h 3793523"/>
              <a:gd name="connsiteX82" fmla="*/ 3859619 w 8591107"/>
              <a:gd name="connsiteY82" fmla="*/ 3327991 h 3793523"/>
              <a:gd name="connsiteX83" fmla="*/ 3785191 w 8591107"/>
              <a:gd name="connsiteY83" fmla="*/ 3349256 h 3793523"/>
              <a:gd name="connsiteX84" fmla="*/ 3689498 w 8591107"/>
              <a:gd name="connsiteY84" fmla="*/ 3381154 h 3793523"/>
              <a:gd name="connsiteX85" fmla="*/ 3593805 w 8591107"/>
              <a:gd name="connsiteY85" fmla="*/ 3444949 h 3793523"/>
              <a:gd name="connsiteX86" fmla="*/ 3530010 w 8591107"/>
              <a:gd name="connsiteY86" fmla="*/ 3476847 h 3793523"/>
              <a:gd name="connsiteX87" fmla="*/ 3476847 w 8591107"/>
              <a:gd name="connsiteY87" fmla="*/ 3508744 h 3793523"/>
              <a:gd name="connsiteX88" fmla="*/ 3327991 w 8591107"/>
              <a:gd name="connsiteY88" fmla="*/ 3551274 h 3793523"/>
              <a:gd name="connsiteX89" fmla="*/ 3221666 w 8591107"/>
              <a:gd name="connsiteY89" fmla="*/ 3572540 h 3793523"/>
              <a:gd name="connsiteX90" fmla="*/ 3115340 w 8591107"/>
              <a:gd name="connsiteY90" fmla="*/ 3615070 h 3793523"/>
              <a:gd name="connsiteX91" fmla="*/ 2923954 w 8591107"/>
              <a:gd name="connsiteY91" fmla="*/ 3657600 h 3793523"/>
              <a:gd name="connsiteX92" fmla="*/ 2764466 w 8591107"/>
              <a:gd name="connsiteY92" fmla="*/ 3689498 h 3793523"/>
              <a:gd name="connsiteX93" fmla="*/ 2275368 w 8591107"/>
              <a:gd name="connsiteY93" fmla="*/ 3700130 h 3793523"/>
              <a:gd name="connsiteX94" fmla="*/ 1169582 w 8591107"/>
              <a:gd name="connsiteY94" fmla="*/ 3710763 h 3793523"/>
              <a:gd name="connsiteX95" fmla="*/ 1137684 w 8591107"/>
              <a:gd name="connsiteY95" fmla="*/ 3700130 h 3793523"/>
              <a:gd name="connsiteX96" fmla="*/ 1063256 w 8591107"/>
              <a:gd name="connsiteY96" fmla="*/ 3689498 h 3793523"/>
              <a:gd name="connsiteX97" fmla="*/ 1031359 w 8591107"/>
              <a:gd name="connsiteY97" fmla="*/ 3678865 h 3793523"/>
              <a:gd name="connsiteX98" fmla="*/ 1010093 w 8591107"/>
              <a:gd name="connsiteY98" fmla="*/ 3646968 h 3793523"/>
              <a:gd name="connsiteX99" fmla="*/ 978196 w 8591107"/>
              <a:gd name="connsiteY99" fmla="*/ 3615070 h 3793523"/>
              <a:gd name="connsiteX100" fmla="*/ 882503 w 8591107"/>
              <a:gd name="connsiteY100" fmla="*/ 3583172 h 3793523"/>
              <a:gd name="connsiteX101" fmla="*/ 861238 w 8591107"/>
              <a:gd name="connsiteY101" fmla="*/ 3551274 h 3793523"/>
              <a:gd name="connsiteX102" fmla="*/ 839972 w 8591107"/>
              <a:gd name="connsiteY102" fmla="*/ 3487479 h 3793523"/>
              <a:gd name="connsiteX103" fmla="*/ 808075 w 8591107"/>
              <a:gd name="connsiteY103" fmla="*/ 3466214 h 3793523"/>
              <a:gd name="connsiteX104" fmla="*/ 797442 w 8591107"/>
              <a:gd name="connsiteY104" fmla="*/ 3402419 h 3793523"/>
              <a:gd name="connsiteX105" fmla="*/ 786810 w 8591107"/>
              <a:gd name="connsiteY105" fmla="*/ 3359888 h 3793523"/>
              <a:gd name="connsiteX106" fmla="*/ 627321 w 8591107"/>
              <a:gd name="connsiteY106" fmla="*/ 3264195 h 3793523"/>
              <a:gd name="connsiteX107" fmla="*/ 595424 w 8591107"/>
              <a:gd name="connsiteY107" fmla="*/ 3242930 h 3793523"/>
              <a:gd name="connsiteX108" fmla="*/ 584791 w 8591107"/>
              <a:gd name="connsiteY108" fmla="*/ 3211033 h 3793523"/>
              <a:gd name="connsiteX109" fmla="*/ 563526 w 8591107"/>
              <a:gd name="connsiteY109" fmla="*/ 3168502 h 3793523"/>
              <a:gd name="connsiteX110" fmla="*/ 552893 w 8591107"/>
              <a:gd name="connsiteY110" fmla="*/ 3125972 h 3793523"/>
              <a:gd name="connsiteX111" fmla="*/ 520996 w 8591107"/>
              <a:gd name="connsiteY111" fmla="*/ 3104707 h 3793523"/>
              <a:gd name="connsiteX112" fmla="*/ 467833 w 8591107"/>
              <a:gd name="connsiteY112" fmla="*/ 3030279 h 3793523"/>
              <a:gd name="connsiteX113" fmla="*/ 446568 w 8591107"/>
              <a:gd name="connsiteY113" fmla="*/ 2998381 h 3793523"/>
              <a:gd name="connsiteX114" fmla="*/ 404038 w 8591107"/>
              <a:gd name="connsiteY114" fmla="*/ 2945219 h 3793523"/>
              <a:gd name="connsiteX115" fmla="*/ 393405 w 8591107"/>
              <a:gd name="connsiteY115" fmla="*/ 2913321 h 3793523"/>
              <a:gd name="connsiteX116" fmla="*/ 329610 w 8591107"/>
              <a:gd name="connsiteY116" fmla="*/ 2892056 h 3793523"/>
              <a:gd name="connsiteX117" fmla="*/ 297712 w 8591107"/>
              <a:gd name="connsiteY117" fmla="*/ 2870791 h 3793523"/>
              <a:gd name="connsiteX118" fmla="*/ 276447 w 8591107"/>
              <a:gd name="connsiteY118" fmla="*/ 2796363 h 3793523"/>
              <a:gd name="connsiteX119" fmla="*/ 233917 w 8591107"/>
              <a:gd name="connsiteY119" fmla="*/ 2721935 h 3793523"/>
              <a:gd name="connsiteX120" fmla="*/ 223284 w 8591107"/>
              <a:gd name="connsiteY120" fmla="*/ 2690037 h 3793523"/>
              <a:gd name="connsiteX121" fmla="*/ 159489 w 8591107"/>
              <a:gd name="connsiteY121" fmla="*/ 2573079 h 3793523"/>
              <a:gd name="connsiteX122" fmla="*/ 106326 w 8591107"/>
              <a:gd name="connsiteY122" fmla="*/ 2477386 h 3793523"/>
              <a:gd name="connsiteX123" fmla="*/ 85061 w 8591107"/>
              <a:gd name="connsiteY123" fmla="*/ 2392326 h 3793523"/>
              <a:gd name="connsiteX124" fmla="*/ 42531 w 8591107"/>
              <a:gd name="connsiteY124" fmla="*/ 2317898 h 3793523"/>
              <a:gd name="connsiteX125" fmla="*/ 10633 w 8591107"/>
              <a:gd name="connsiteY125" fmla="*/ 2200940 h 3793523"/>
              <a:gd name="connsiteX126" fmla="*/ 0 w 8591107"/>
              <a:gd name="connsiteY126" fmla="*/ 2105247 h 3793523"/>
              <a:gd name="connsiteX127" fmla="*/ 10633 w 8591107"/>
              <a:gd name="connsiteY127" fmla="*/ 1275907 h 3793523"/>
              <a:gd name="connsiteX128" fmla="*/ 21266 w 8591107"/>
              <a:gd name="connsiteY128" fmla="*/ 1222744 h 3793523"/>
              <a:gd name="connsiteX129" fmla="*/ 42531 w 8591107"/>
              <a:gd name="connsiteY129" fmla="*/ 1180214 h 3793523"/>
              <a:gd name="connsiteX130" fmla="*/ 74428 w 8591107"/>
              <a:gd name="connsiteY130" fmla="*/ 1063256 h 3793523"/>
              <a:gd name="connsiteX131" fmla="*/ 95693 w 8591107"/>
              <a:gd name="connsiteY131" fmla="*/ 1020726 h 3793523"/>
              <a:gd name="connsiteX132" fmla="*/ 170121 w 8591107"/>
              <a:gd name="connsiteY132" fmla="*/ 978195 h 3793523"/>
              <a:gd name="connsiteX133" fmla="*/ 191386 w 8591107"/>
              <a:gd name="connsiteY133" fmla="*/ 946298 h 3793523"/>
              <a:gd name="connsiteX134" fmla="*/ 244549 w 8591107"/>
              <a:gd name="connsiteY134" fmla="*/ 935665 h 3793523"/>
              <a:gd name="connsiteX135" fmla="*/ 318977 w 8591107"/>
              <a:gd name="connsiteY135" fmla="*/ 914400 h 3793523"/>
              <a:gd name="connsiteX136" fmla="*/ 457200 w 8591107"/>
              <a:gd name="connsiteY136" fmla="*/ 882502 h 3793523"/>
              <a:gd name="connsiteX137" fmla="*/ 520996 w 8591107"/>
              <a:gd name="connsiteY137" fmla="*/ 850605 h 3793523"/>
              <a:gd name="connsiteX138" fmla="*/ 584791 w 8591107"/>
              <a:gd name="connsiteY138" fmla="*/ 839972 h 3793523"/>
              <a:gd name="connsiteX139" fmla="*/ 669852 w 8591107"/>
              <a:gd name="connsiteY139" fmla="*/ 818707 h 3793523"/>
              <a:gd name="connsiteX140" fmla="*/ 776177 w 8591107"/>
              <a:gd name="connsiteY140" fmla="*/ 797442 h 3793523"/>
              <a:gd name="connsiteX141" fmla="*/ 903768 w 8591107"/>
              <a:gd name="connsiteY141" fmla="*/ 765544 h 3793523"/>
              <a:gd name="connsiteX142" fmla="*/ 956931 w 8591107"/>
              <a:gd name="connsiteY142" fmla="*/ 754912 h 3793523"/>
              <a:gd name="connsiteX143" fmla="*/ 1137684 w 8591107"/>
              <a:gd name="connsiteY143" fmla="*/ 733647 h 3793523"/>
              <a:gd name="connsiteX144" fmla="*/ 1190847 w 8591107"/>
              <a:gd name="connsiteY144" fmla="*/ 723014 h 3793523"/>
              <a:gd name="connsiteX145" fmla="*/ 1360968 w 8591107"/>
              <a:gd name="connsiteY145" fmla="*/ 701749 h 3793523"/>
              <a:gd name="connsiteX146" fmla="*/ 1477926 w 8591107"/>
              <a:gd name="connsiteY146" fmla="*/ 691116 h 3793523"/>
              <a:gd name="connsiteX147" fmla="*/ 1552354 w 8591107"/>
              <a:gd name="connsiteY147" fmla="*/ 680484 h 3793523"/>
              <a:gd name="connsiteX148" fmla="*/ 1711842 w 8591107"/>
              <a:gd name="connsiteY148" fmla="*/ 659219 h 3793523"/>
              <a:gd name="connsiteX149" fmla="*/ 1903228 w 8591107"/>
              <a:gd name="connsiteY149" fmla="*/ 637954 h 3793523"/>
              <a:gd name="connsiteX150" fmla="*/ 2030819 w 8591107"/>
              <a:gd name="connsiteY150" fmla="*/ 616688 h 3793523"/>
              <a:gd name="connsiteX151" fmla="*/ 2062717 w 8591107"/>
              <a:gd name="connsiteY151" fmla="*/ 595423 h 3793523"/>
              <a:gd name="connsiteX152" fmla="*/ 2126512 w 8591107"/>
              <a:gd name="connsiteY152" fmla="*/ 574158 h 3793523"/>
              <a:gd name="connsiteX153" fmla="*/ 2179675 w 8591107"/>
              <a:gd name="connsiteY153" fmla="*/ 542261 h 3793523"/>
              <a:gd name="connsiteX154" fmla="*/ 2275368 w 8591107"/>
              <a:gd name="connsiteY154" fmla="*/ 531628 h 3793523"/>
              <a:gd name="connsiteX155" fmla="*/ 2307266 w 8591107"/>
              <a:gd name="connsiteY155" fmla="*/ 510363 h 3793523"/>
              <a:gd name="connsiteX156" fmla="*/ 2381693 w 8591107"/>
              <a:gd name="connsiteY156" fmla="*/ 489098 h 3793523"/>
              <a:gd name="connsiteX157" fmla="*/ 2402959 w 8591107"/>
              <a:gd name="connsiteY157" fmla="*/ 467833 h 3793523"/>
              <a:gd name="connsiteX158" fmla="*/ 2434856 w 8591107"/>
              <a:gd name="connsiteY158" fmla="*/ 457200 h 3793523"/>
              <a:gd name="connsiteX159" fmla="*/ 2477386 w 8591107"/>
              <a:gd name="connsiteY159" fmla="*/ 393405 h 3793523"/>
              <a:gd name="connsiteX160" fmla="*/ 2519917 w 8591107"/>
              <a:gd name="connsiteY160" fmla="*/ 350874 h 3793523"/>
              <a:gd name="connsiteX161" fmla="*/ 2551814 w 8591107"/>
              <a:gd name="connsiteY161" fmla="*/ 318977 h 379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8591107" h="3793523">
                <a:moveTo>
                  <a:pt x="2551814" y="318977"/>
                </a:moveTo>
                <a:cubicBezTo>
                  <a:pt x="2565991" y="311889"/>
                  <a:pt x="2546498" y="338470"/>
                  <a:pt x="2604977" y="308344"/>
                </a:cubicBezTo>
                <a:cubicBezTo>
                  <a:pt x="2652823" y="283535"/>
                  <a:pt x="2677634" y="276447"/>
                  <a:pt x="2764466" y="244549"/>
                </a:cubicBezTo>
                <a:lnTo>
                  <a:pt x="3125972" y="116958"/>
                </a:lnTo>
                <a:cubicBezTo>
                  <a:pt x="3157870" y="113414"/>
                  <a:pt x="3189666" y="108788"/>
                  <a:pt x="3221666" y="106326"/>
                </a:cubicBezTo>
                <a:cubicBezTo>
                  <a:pt x="3281843" y="101697"/>
                  <a:pt x="3342168" y="99237"/>
                  <a:pt x="3402419" y="95693"/>
                </a:cubicBezTo>
                <a:cubicBezTo>
                  <a:pt x="3628530" y="67430"/>
                  <a:pt x="3305034" y="106496"/>
                  <a:pt x="3625703" y="74428"/>
                </a:cubicBezTo>
                <a:cubicBezTo>
                  <a:pt x="3650640" y="71934"/>
                  <a:pt x="3675133" y="65581"/>
                  <a:pt x="3700131" y="63795"/>
                </a:cubicBezTo>
                <a:cubicBezTo>
                  <a:pt x="3774454" y="58486"/>
                  <a:pt x="3849017" y="57296"/>
                  <a:pt x="3923414" y="53163"/>
                </a:cubicBezTo>
                <a:cubicBezTo>
                  <a:pt x="3976613" y="50208"/>
                  <a:pt x="4029806" y="46955"/>
                  <a:pt x="4082903" y="42530"/>
                </a:cubicBezTo>
                <a:cubicBezTo>
                  <a:pt x="4157409" y="36321"/>
                  <a:pt x="4231567" y="25928"/>
                  <a:pt x="4306186" y="21265"/>
                </a:cubicBezTo>
                <a:cubicBezTo>
                  <a:pt x="4508338" y="8631"/>
                  <a:pt x="4419837" y="16908"/>
                  <a:pt x="4572000" y="0"/>
                </a:cubicBezTo>
                <a:cubicBezTo>
                  <a:pt x="4667693" y="3544"/>
                  <a:pt x="4763507" y="4660"/>
                  <a:pt x="4859079" y="10633"/>
                </a:cubicBezTo>
                <a:cubicBezTo>
                  <a:pt x="5022002" y="20816"/>
                  <a:pt x="4833843" y="17192"/>
                  <a:pt x="4944140" y="31898"/>
                </a:cubicBezTo>
                <a:cubicBezTo>
                  <a:pt x="4986443" y="37538"/>
                  <a:pt x="5029201" y="38986"/>
                  <a:pt x="5071731" y="42530"/>
                </a:cubicBezTo>
                <a:cubicBezTo>
                  <a:pt x="5174266" y="68165"/>
                  <a:pt x="5093676" y="50805"/>
                  <a:pt x="5295014" y="63795"/>
                </a:cubicBezTo>
                <a:lnTo>
                  <a:pt x="5443870" y="74428"/>
                </a:lnTo>
                <a:cubicBezTo>
                  <a:pt x="5480400" y="81734"/>
                  <a:pt x="5504536" y="85685"/>
                  <a:pt x="5539563" y="95693"/>
                </a:cubicBezTo>
                <a:cubicBezTo>
                  <a:pt x="5550340" y="98772"/>
                  <a:pt x="5560828" y="102782"/>
                  <a:pt x="5571461" y="106326"/>
                </a:cubicBezTo>
                <a:cubicBezTo>
                  <a:pt x="5629215" y="192955"/>
                  <a:pt x="5547872" y="86439"/>
                  <a:pt x="5635256" y="148856"/>
                </a:cubicBezTo>
                <a:cubicBezTo>
                  <a:pt x="5649676" y="159156"/>
                  <a:pt x="5652822" y="180963"/>
                  <a:pt x="5667154" y="191386"/>
                </a:cubicBezTo>
                <a:cubicBezTo>
                  <a:pt x="5795685" y="284862"/>
                  <a:pt x="5710316" y="207651"/>
                  <a:pt x="5784112" y="244549"/>
                </a:cubicBezTo>
                <a:cubicBezTo>
                  <a:pt x="5795542" y="250264"/>
                  <a:pt x="5803770" y="262142"/>
                  <a:pt x="5816010" y="265814"/>
                </a:cubicBezTo>
                <a:cubicBezTo>
                  <a:pt x="5840014" y="273015"/>
                  <a:pt x="5865629" y="272903"/>
                  <a:pt x="5890438" y="276447"/>
                </a:cubicBezTo>
                <a:cubicBezTo>
                  <a:pt x="5922336" y="287079"/>
                  <a:pt x="5952675" y="304998"/>
                  <a:pt x="5986131" y="308344"/>
                </a:cubicBezTo>
                <a:lnTo>
                  <a:pt x="6198782" y="329609"/>
                </a:lnTo>
                <a:cubicBezTo>
                  <a:pt x="6320676" y="353989"/>
                  <a:pt x="6169642" y="325126"/>
                  <a:pt x="6337005" y="350874"/>
                </a:cubicBezTo>
                <a:cubicBezTo>
                  <a:pt x="6360761" y="354529"/>
                  <a:pt x="6408001" y="365084"/>
                  <a:pt x="6432698" y="372140"/>
                </a:cubicBezTo>
                <a:cubicBezTo>
                  <a:pt x="6539473" y="402647"/>
                  <a:pt x="6374171" y="360165"/>
                  <a:pt x="6507126" y="393405"/>
                </a:cubicBezTo>
                <a:cubicBezTo>
                  <a:pt x="6514214" y="404037"/>
                  <a:pt x="6517759" y="418214"/>
                  <a:pt x="6528391" y="425302"/>
                </a:cubicBezTo>
                <a:cubicBezTo>
                  <a:pt x="6540550" y="433408"/>
                  <a:pt x="6556544" y="433321"/>
                  <a:pt x="6570921" y="435935"/>
                </a:cubicBezTo>
                <a:cubicBezTo>
                  <a:pt x="6595578" y="440418"/>
                  <a:pt x="6620540" y="443024"/>
                  <a:pt x="6645349" y="446568"/>
                </a:cubicBezTo>
                <a:cubicBezTo>
                  <a:pt x="6655982" y="450112"/>
                  <a:pt x="6666257" y="455002"/>
                  <a:pt x="6677247" y="457200"/>
                </a:cubicBezTo>
                <a:cubicBezTo>
                  <a:pt x="6741406" y="470032"/>
                  <a:pt x="6803291" y="470778"/>
                  <a:pt x="6868633" y="478465"/>
                </a:cubicBezTo>
                <a:cubicBezTo>
                  <a:pt x="6890044" y="480984"/>
                  <a:pt x="6910967" y="487054"/>
                  <a:pt x="6932428" y="489098"/>
                </a:cubicBezTo>
                <a:cubicBezTo>
                  <a:pt x="6985469" y="494149"/>
                  <a:pt x="7038771" y="495934"/>
                  <a:pt x="7091917" y="499730"/>
                </a:cubicBezTo>
                <a:lnTo>
                  <a:pt x="7230140" y="510363"/>
                </a:lnTo>
                <a:cubicBezTo>
                  <a:pt x="7265625" y="513449"/>
                  <a:pt x="7300952" y="518263"/>
                  <a:pt x="7336466" y="520995"/>
                </a:cubicBezTo>
                <a:cubicBezTo>
                  <a:pt x="7393116" y="525353"/>
                  <a:pt x="7449879" y="528084"/>
                  <a:pt x="7506586" y="531628"/>
                </a:cubicBezTo>
                <a:cubicBezTo>
                  <a:pt x="7531395" y="535172"/>
                  <a:pt x="7556439" y="537346"/>
                  <a:pt x="7581014" y="542261"/>
                </a:cubicBezTo>
                <a:cubicBezTo>
                  <a:pt x="7592004" y="544459"/>
                  <a:pt x="7602135" y="549814"/>
                  <a:pt x="7612912" y="552893"/>
                </a:cubicBezTo>
                <a:cubicBezTo>
                  <a:pt x="7626963" y="556907"/>
                  <a:pt x="7641445" y="559327"/>
                  <a:pt x="7655442" y="563526"/>
                </a:cubicBezTo>
                <a:cubicBezTo>
                  <a:pt x="7676912" y="569967"/>
                  <a:pt x="7697492" y="579355"/>
                  <a:pt x="7719238" y="584791"/>
                </a:cubicBezTo>
                <a:cubicBezTo>
                  <a:pt x="7822959" y="610720"/>
                  <a:pt x="7693446" y="579059"/>
                  <a:pt x="7814931" y="606056"/>
                </a:cubicBezTo>
                <a:cubicBezTo>
                  <a:pt x="7829196" y="609226"/>
                  <a:pt x="7842995" y="614621"/>
                  <a:pt x="7857461" y="616688"/>
                </a:cubicBezTo>
                <a:cubicBezTo>
                  <a:pt x="7892721" y="621725"/>
                  <a:pt x="7928344" y="623777"/>
                  <a:pt x="7963786" y="627321"/>
                </a:cubicBezTo>
                <a:cubicBezTo>
                  <a:pt x="7974419" y="630865"/>
                  <a:pt x="7984811" y="635236"/>
                  <a:pt x="7995684" y="637954"/>
                </a:cubicBezTo>
                <a:cubicBezTo>
                  <a:pt x="8063024" y="680484"/>
                  <a:pt x="8215425" y="710610"/>
                  <a:pt x="8279220" y="756684"/>
                </a:cubicBezTo>
                <a:cubicBezTo>
                  <a:pt x="8282764" y="767317"/>
                  <a:pt x="8375738" y="903527"/>
                  <a:pt x="8378456" y="914400"/>
                </a:cubicBezTo>
                <a:cubicBezTo>
                  <a:pt x="8382000" y="928577"/>
                  <a:pt x="8383469" y="943441"/>
                  <a:pt x="8389089" y="956930"/>
                </a:cubicBezTo>
                <a:cubicBezTo>
                  <a:pt x="8401281" y="986192"/>
                  <a:pt x="8431619" y="1041991"/>
                  <a:pt x="8431619" y="1041991"/>
                </a:cubicBezTo>
                <a:cubicBezTo>
                  <a:pt x="8438150" y="1094240"/>
                  <a:pt x="8442667" y="1139761"/>
                  <a:pt x="8452884" y="1190847"/>
                </a:cubicBezTo>
                <a:cubicBezTo>
                  <a:pt x="8455750" y="1205176"/>
                  <a:pt x="8460651" y="1219048"/>
                  <a:pt x="8463517" y="1233377"/>
                </a:cubicBezTo>
                <a:cubicBezTo>
                  <a:pt x="8473735" y="1284465"/>
                  <a:pt x="8478250" y="1329981"/>
                  <a:pt x="8484782" y="1382233"/>
                </a:cubicBezTo>
                <a:cubicBezTo>
                  <a:pt x="8488326" y="1587796"/>
                  <a:pt x="8488891" y="1793431"/>
                  <a:pt x="8495414" y="1998921"/>
                </a:cubicBezTo>
                <a:cubicBezTo>
                  <a:pt x="8495987" y="2016984"/>
                  <a:pt x="8502127" y="2034442"/>
                  <a:pt x="8506047" y="2052084"/>
                </a:cubicBezTo>
                <a:cubicBezTo>
                  <a:pt x="8527301" y="2147728"/>
                  <a:pt x="8505996" y="2048353"/>
                  <a:pt x="8527312" y="2126512"/>
                </a:cubicBezTo>
                <a:cubicBezTo>
                  <a:pt x="8535002" y="2154708"/>
                  <a:pt x="8541489" y="2183219"/>
                  <a:pt x="8548577" y="2211572"/>
                </a:cubicBezTo>
                <a:lnTo>
                  <a:pt x="8569842" y="2296633"/>
                </a:lnTo>
                <a:lnTo>
                  <a:pt x="8580475" y="2339163"/>
                </a:lnTo>
                <a:cubicBezTo>
                  <a:pt x="8584019" y="2406502"/>
                  <a:pt x="8587028" y="2473872"/>
                  <a:pt x="8591107" y="2541181"/>
                </a:cubicBezTo>
                <a:cubicBezTo>
                  <a:pt x="8564526" y="2643962"/>
                  <a:pt x="8541488" y="2744972"/>
                  <a:pt x="8506046" y="2817628"/>
                </a:cubicBezTo>
                <a:cubicBezTo>
                  <a:pt x="8491009" y="2822640"/>
                  <a:pt x="8370864" y="2909757"/>
                  <a:pt x="8355420" y="2913321"/>
                </a:cubicBezTo>
                <a:cubicBezTo>
                  <a:pt x="8280992" y="2943446"/>
                  <a:pt x="8140700" y="2980660"/>
                  <a:pt x="8059479" y="2998381"/>
                </a:cubicBezTo>
                <a:cubicBezTo>
                  <a:pt x="7921845" y="3025909"/>
                  <a:pt x="8124467" y="2987600"/>
                  <a:pt x="7868093" y="3019647"/>
                </a:cubicBezTo>
                <a:cubicBezTo>
                  <a:pt x="7856972" y="3021037"/>
                  <a:pt x="7847390" y="3029733"/>
                  <a:pt x="7836196" y="3030279"/>
                </a:cubicBezTo>
                <a:cubicBezTo>
                  <a:pt x="7701630" y="3036843"/>
                  <a:pt x="7566828" y="3037009"/>
                  <a:pt x="7432159" y="3040912"/>
                </a:cubicBezTo>
                <a:lnTo>
                  <a:pt x="7102549" y="3051544"/>
                </a:lnTo>
                <a:cubicBezTo>
                  <a:pt x="6776336" y="3074845"/>
                  <a:pt x="6903560" y="3060468"/>
                  <a:pt x="6719777" y="3083442"/>
                </a:cubicBezTo>
                <a:lnTo>
                  <a:pt x="6400800" y="3062177"/>
                </a:lnTo>
                <a:cubicBezTo>
                  <a:pt x="6297958" y="3062177"/>
                  <a:pt x="6195279" y="3070793"/>
                  <a:pt x="6092456" y="3072809"/>
                </a:cubicBezTo>
                <a:lnTo>
                  <a:pt x="5316279" y="3083442"/>
                </a:lnTo>
                <a:cubicBezTo>
                  <a:pt x="5280837" y="3086986"/>
                  <a:pt x="5245214" y="3089037"/>
                  <a:pt x="5209954" y="3094074"/>
                </a:cubicBezTo>
                <a:cubicBezTo>
                  <a:pt x="5195488" y="3096141"/>
                  <a:pt x="5181890" y="3102640"/>
                  <a:pt x="5167424" y="3104707"/>
                </a:cubicBezTo>
                <a:cubicBezTo>
                  <a:pt x="5132163" y="3109744"/>
                  <a:pt x="5096599" y="3112442"/>
                  <a:pt x="5061098" y="3115340"/>
                </a:cubicBezTo>
                <a:cubicBezTo>
                  <a:pt x="4922926" y="3126619"/>
                  <a:pt x="4783666" y="3127632"/>
                  <a:pt x="4646428" y="3147237"/>
                </a:cubicBezTo>
                <a:cubicBezTo>
                  <a:pt x="4444827" y="3176037"/>
                  <a:pt x="4547583" y="3165168"/>
                  <a:pt x="4338084" y="3179135"/>
                </a:cubicBezTo>
                <a:cubicBezTo>
                  <a:pt x="4309731" y="3186223"/>
                  <a:pt x="4281554" y="3194060"/>
                  <a:pt x="4253024" y="3200400"/>
                </a:cubicBezTo>
                <a:cubicBezTo>
                  <a:pt x="4217741" y="3208241"/>
                  <a:pt x="4181318" y="3211279"/>
                  <a:pt x="4146698" y="3221665"/>
                </a:cubicBezTo>
                <a:cubicBezTo>
                  <a:pt x="4110136" y="3232634"/>
                  <a:pt x="4076114" y="3250792"/>
                  <a:pt x="4040372" y="3264195"/>
                </a:cubicBezTo>
                <a:cubicBezTo>
                  <a:pt x="4019384" y="3272066"/>
                  <a:pt x="3998130" y="3279303"/>
                  <a:pt x="3976577" y="3285461"/>
                </a:cubicBezTo>
                <a:cubicBezTo>
                  <a:pt x="3951768" y="3292549"/>
                  <a:pt x="3926398" y="3297908"/>
                  <a:pt x="3902149" y="3306726"/>
                </a:cubicBezTo>
                <a:cubicBezTo>
                  <a:pt x="3887253" y="3312143"/>
                  <a:pt x="3874515" y="3322574"/>
                  <a:pt x="3859619" y="3327991"/>
                </a:cubicBezTo>
                <a:cubicBezTo>
                  <a:pt x="3835370" y="3336809"/>
                  <a:pt x="3809440" y="3340438"/>
                  <a:pt x="3785191" y="3349256"/>
                </a:cubicBezTo>
                <a:cubicBezTo>
                  <a:pt x="3677582" y="3388386"/>
                  <a:pt x="3813975" y="3356258"/>
                  <a:pt x="3689498" y="3381154"/>
                </a:cubicBezTo>
                <a:cubicBezTo>
                  <a:pt x="3646067" y="3413727"/>
                  <a:pt x="3643934" y="3417606"/>
                  <a:pt x="3593805" y="3444949"/>
                </a:cubicBezTo>
                <a:cubicBezTo>
                  <a:pt x="3572933" y="3456334"/>
                  <a:pt x="3550882" y="3465462"/>
                  <a:pt x="3530010" y="3476847"/>
                </a:cubicBezTo>
                <a:cubicBezTo>
                  <a:pt x="3511867" y="3486743"/>
                  <a:pt x="3496035" y="3501069"/>
                  <a:pt x="3476847" y="3508744"/>
                </a:cubicBezTo>
                <a:cubicBezTo>
                  <a:pt x="3459489" y="3515687"/>
                  <a:pt x="3365757" y="3543181"/>
                  <a:pt x="3327991" y="3551274"/>
                </a:cubicBezTo>
                <a:cubicBezTo>
                  <a:pt x="3292650" y="3558847"/>
                  <a:pt x="3256285" y="3562154"/>
                  <a:pt x="3221666" y="3572540"/>
                </a:cubicBezTo>
                <a:cubicBezTo>
                  <a:pt x="3185104" y="3583509"/>
                  <a:pt x="3151715" y="3603496"/>
                  <a:pt x="3115340" y="3615070"/>
                </a:cubicBezTo>
                <a:cubicBezTo>
                  <a:pt x="2964519" y="3663059"/>
                  <a:pt x="3032131" y="3634420"/>
                  <a:pt x="2923954" y="3657600"/>
                </a:cubicBezTo>
                <a:cubicBezTo>
                  <a:pt x="2864232" y="3670397"/>
                  <a:pt x="2825250" y="3687204"/>
                  <a:pt x="2764466" y="3689498"/>
                </a:cubicBezTo>
                <a:cubicBezTo>
                  <a:pt x="2601511" y="3695647"/>
                  <a:pt x="2438401" y="3696586"/>
                  <a:pt x="2275368" y="3700130"/>
                </a:cubicBezTo>
                <a:cubicBezTo>
                  <a:pt x="1855098" y="3793523"/>
                  <a:pt x="2169877" y="3731177"/>
                  <a:pt x="1169582" y="3710763"/>
                </a:cubicBezTo>
                <a:cubicBezTo>
                  <a:pt x="1158376" y="3710534"/>
                  <a:pt x="1148674" y="3702328"/>
                  <a:pt x="1137684" y="3700130"/>
                </a:cubicBezTo>
                <a:cubicBezTo>
                  <a:pt x="1113109" y="3695215"/>
                  <a:pt x="1088065" y="3693042"/>
                  <a:pt x="1063256" y="3689498"/>
                </a:cubicBezTo>
                <a:cubicBezTo>
                  <a:pt x="1052624" y="3685954"/>
                  <a:pt x="1040111" y="3685866"/>
                  <a:pt x="1031359" y="3678865"/>
                </a:cubicBezTo>
                <a:cubicBezTo>
                  <a:pt x="1021380" y="3670882"/>
                  <a:pt x="1018274" y="3656785"/>
                  <a:pt x="1010093" y="3646968"/>
                </a:cubicBezTo>
                <a:cubicBezTo>
                  <a:pt x="1000467" y="3635417"/>
                  <a:pt x="989747" y="3624696"/>
                  <a:pt x="978196" y="3615070"/>
                </a:cubicBezTo>
                <a:cubicBezTo>
                  <a:pt x="940821" y="3583924"/>
                  <a:pt x="937882" y="3592402"/>
                  <a:pt x="882503" y="3583172"/>
                </a:cubicBezTo>
                <a:cubicBezTo>
                  <a:pt x="875415" y="3572539"/>
                  <a:pt x="866428" y="3562951"/>
                  <a:pt x="861238" y="3551274"/>
                </a:cubicBezTo>
                <a:cubicBezTo>
                  <a:pt x="852134" y="3530791"/>
                  <a:pt x="851852" y="3506487"/>
                  <a:pt x="839972" y="3487479"/>
                </a:cubicBezTo>
                <a:cubicBezTo>
                  <a:pt x="833199" y="3476643"/>
                  <a:pt x="818707" y="3473302"/>
                  <a:pt x="808075" y="3466214"/>
                </a:cubicBezTo>
                <a:cubicBezTo>
                  <a:pt x="804531" y="3444949"/>
                  <a:pt x="801670" y="3423559"/>
                  <a:pt x="797442" y="3402419"/>
                </a:cubicBezTo>
                <a:cubicBezTo>
                  <a:pt x="794576" y="3388090"/>
                  <a:pt x="797582" y="3369763"/>
                  <a:pt x="786810" y="3359888"/>
                </a:cubicBezTo>
                <a:cubicBezTo>
                  <a:pt x="711718" y="3291054"/>
                  <a:pt x="692236" y="3301290"/>
                  <a:pt x="627321" y="3264195"/>
                </a:cubicBezTo>
                <a:cubicBezTo>
                  <a:pt x="616226" y="3257855"/>
                  <a:pt x="606056" y="3250018"/>
                  <a:pt x="595424" y="3242930"/>
                </a:cubicBezTo>
                <a:cubicBezTo>
                  <a:pt x="591880" y="3232298"/>
                  <a:pt x="589206" y="3221334"/>
                  <a:pt x="584791" y="3211033"/>
                </a:cubicBezTo>
                <a:cubicBezTo>
                  <a:pt x="578547" y="3196464"/>
                  <a:pt x="569091" y="3183343"/>
                  <a:pt x="563526" y="3168502"/>
                </a:cubicBezTo>
                <a:cubicBezTo>
                  <a:pt x="558395" y="3154819"/>
                  <a:pt x="560999" y="3138131"/>
                  <a:pt x="552893" y="3125972"/>
                </a:cubicBezTo>
                <a:cubicBezTo>
                  <a:pt x="545805" y="3115340"/>
                  <a:pt x="531628" y="3111795"/>
                  <a:pt x="520996" y="3104707"/>
                </a:cubicBezTo>
                <a:cubicBezTo>
                  <a:pt x="470881" y="3029533"/>
                  <a:pt x="533775" y="3122597"/>
                  <a:pt x="467833" y="3030279"/>
                </a:cubicBezTo>
                <a:cubicBezTo>
                  <a:pt x="460405" y="3019880"/>
                  <a:pt x="452283" y="3009811"/>
                  <a:pt x="446568" y="2998381"/>
                </a:cubicBezTo>
                <a:cubicBezTo>
                  <a:pt x="420890" y="2947025"/>
                  <a:pt x="457807" y="2981066"/>
                  <a:pt x="404038" y="2945219"/>
                </a:cubicBezTo>
                <a:cubicBezTo>
                  <a:pt x="400494" y="2934586"/>
                  <a:pt x="402525" y="2919835"/>
                  <a:pt x="393405" y="2913321"/>
                </a:cubicBezTo>
                <a:cubicBezTo>
                  <a:pt x="375165" y="2900292"/>
                  <a:pt x="350093" y="2901160"/>
                  <a:pt x="329610" y="2892056"/>
                </a:cubicBezTo>
                <a:cubicBezTo>
                  <a:pt x="317933" y="2886866"/>
                  <a:pt x="308345" y="2877879"/>
                  <a:pt x="297712" y="2870791"/>
                </a:cubicBezTo>
                <a:cubicBezTo>
                  <a:pt x="292318" y="2849217"/>
                  <a:pt x="285597" y="2817712"/>
                  <a:pt x="276447" y="2796363"/>
                </a:cubicBezTo>
                <a:cubicBezTo>
                  <a:pt x="220538" y="2665905"/>
                  <a:pt x="287298" y="2828697"/>
                  <a:pt x="233917" y="2721935"/>
                </a:cubicBezTo>
                <a:cubicBezTo>
                  <a:pt x="228905" y="2711910"/>
                  <a:pt x="227836" y="2700279"/>
                  <a:pt x="223284" y="2690037"/>
                </a:cubicBezTo>
                <a:cubicBezTo>
                  <a:pt x="155584" y="2537715"/>
                  <a:pt x="226704" y="2707512"/>
                  <a:pt x="159489" y="2573079"/>
                </a:cubicBezTo>
                <a:cubicBezTo>
                  <a:pt x="110760" y="2475620"/>
                  <a:pt x="169064" y="2561036"/>
                  <a:pt x="106326" y="2477386"/>
                </a:cubicBezTo>
                <a:cubicBezTo>
                  <a:pt x="102283" y="2457169"/>
                  <a:pt x="95958" y="2414120"/>
                  <a:pt x="85061" y="2392326"/>
                </a:cubicBezTo>
                <a:cubicBezTo>
                  <a:pt x="46700" y="2315602"/>
                  <a:pt x="79811" y="2411099"/>
                  <a:pt x="42531" y="2317898"/>
                </a:cubicBezTo>
                <a:cubicBezTo>
                  <a:pt x="26835" y="2278658"/>
                  <a:pt x="16565" y="2242463"/>
                  <a:pt x="10633" y="2200940"/>
                </a:cubicBezTo>
                <a:cubicBezTo>
                  <a:pt x="6094" y="2169169"/>
                  <a:pt x="3544" y="2137145"/>
                  <a:pt x="0" y="2105247"/>
                </a:cubicBezTo>
                <a:cubicBezTo>
                  <a:pt x="3544" y="1828800"/>
                  <a:pt x="3973" y="1552296"/>
                  <a:pt x="10633" y="1275907"/>
                </a:cubicBezTo>
                <a:cubicBezTo>
                  <a:pt x="11068" y="1257840"/>
                  <a:pt x="15551" y="1239889"/>
                  <a:pt x="21266" y="1222744"/>
                </a:cubicBezTo>
                <a:cubicBezTo>
                  <a:pt x="26278" y="1207707"/>
                  <a:pt x="35443" y="1194391"/>
                  <a:pt x="42531" y="1180214"/>
                </a:cubicBezTo>
                <a:cubicBezTo>
                  <a:pt x="45780" y="1167218"/>
                  <a:pt x="62506" y="1091075"/>
                  <a:pt x="74428" y="1063256"/>
                </a:cubicBezTo>
                <a:cubicBezTo>
                  <a:pt x="80672" y="1048688"/>
                  <a:pt x="85546" y="1032902"/>
                  <a:pt x="95693" y="1020726"/>
                </a:cubicBezTo>
                <a:cubicBezTo>
                  <a:pt x="106426" y="1007846"/>
                  <a:pt x="158771" y="983870"/>
                  <a:pt x="170121" y="978195"/>
                </a:cubicBezTo>
                <a:cubicBezTo>
                  <a:pt x="177209" y="967563"/>
                  <a:pt x="180291" y="952638"/>
                  <a:pt x="191386" y="946298"/>
                </a:cubicBezTo>
                <a:cubicBezTo>
                  <a:pt x="207077" y="937332"/>
                  <a:pt x="227017" y="940048"/>
                  <a:pt x="244549" y="935665"/>
                </a:cubicBezTo>
                <a:cubicBezTo>
                  <a:pt x="269581" y="929407"/>
                  <a:pt x="294084" y="921189"/>
                  <a:pt x="318977" y="914400"/>
                </a:cubicBezTo>
                <a:cubicBezTo>
                  <a:pt x="359785" y="903271"/>
                  <a:pt x="421978" y="890329"/>
                  <a:pt x="457200" y="882502"/>
                </a:cubicBezTo>
                <a:cubicBezTo>
                  <a:pt x="478465" y="871870"/>
                  <a:pt x="498441" y="858123"/>
                  <a:pt x="520996" y="850605"/>
                </a:cubicBezTo>
                <a:cubicBezTo>
                  <a:pt x="541448" y="843788"/>
                  <a:pt x="563711" y="844489"/>
                  <a:pt x="584791" y="839972"/>
                </a:cubicBezTo>
                <a:cubicBezTo>
                  <a:pt x="613369" y="833848"/>
                  <a:pt x="641193" y="824439"/>
                  <a:pt x="669852" y="818707"/>
                </a:cubicBezTo>
                <a:lnTo>
                  <a:pt x="776177" y="797442"/>
                </a:lnTo>
                <a:cubicBezTo>
                  <a:pt x="859859" y="763970"/>
                  <a:pt x="800926" y="782684"/>
                  <a:pt x="903768" y="765544"/>
                </a:cubicBezTo>
                <a:cubicBezTo>
                  <a:pt x="921594" y="762573"/>
                  <a:pt x="939105" y="757883"/>
                  <a:pt x="956931" y="754912"/>
                </a:cubicBezTo>
                <a:cubicBezTo>
                  <a:pt x="1027459" y="743157"/>
                  <a:pt x="1062080" y="741207"/>
                  <a:pt x="1137684" y="733647"/>
                </a:cubicBezTo>
                <a:cubicBezTo>
                  <a:pt x="1155405" y="730103"/>
                  <a:pt x="1173021" y="725985"/>
                  <a:pt x="1190847" y="723014"/>
                </a:cubicBezTo>
                <a:cubicBezTo>
                  <a:pt x="1243434" y="714249"/>
                  <a:pt x="1309024" y="706943"/>
                  <a:pt x="1360968" y="701749"/>
                </a:cubicBezTo>
                <a:cubicBezTo>
                  <a:pt x="1399921" y="697854"/>
                  <a:pt x="1439019" y="695439"/>
                  <a:pt x="1477926" y="691116"/>
                </a:cubicBezTo>
                <a:cubicBezTo>
                  <a:pt x="1502834" y="688348"/>
                  <a:pt x="1527545" y="684028"/>
                  <a:pt x="1552354" y="680484"/>
                </a:cubicBezTo>
                <a:cubicBezTo>
                  <a:pt x="1627342" y="655487"/>
                  <a:pt x="1563171" y="674086"/>
                  <a:pt x="1711842" y="659219"/>
                </a:cubicBezTo>
                <a:cubicBezTo>
                  <a:pt x="1775711" y="652832"/>
                  <a:pt x="1839913" y="648507"/>
                  <a:pt x="1903228" y="637954"/>
                </a:cubicBezTo>
                <a:lnTo>
                  <a:pt x="2030819" y="616688"/>
                </a:lnTo>
                <a:cubicBezTo>
                  <a:pt x="2041452" y="609600"/>
                  <a:pt x="2051040" y="600613"/>
                  <a:pt x="2062717" y="595423"/>
                </a:cubicBezTo>
                <a:cubicBezTo>
                  <a:pt x="2083200" y="586319"/>
                  <a:pt x="2107291" y="585690"/>
                  <a:pt x="2126512" y="574158"/>
                </a:cubicBezTo>
                <a:cubicBezTo>
                  <a:pt x="2144233" y="563526"/>
                  <a:pt x="2159804" y="547938"/>
                  <a:pt x="2179675" y="542261"/>
                </a:cubicBezTo>
                <a:cubicBezTo>
                  <a:pt x="2210534" y="533444"/>
                  <a:pt x="2243470" y="535172"/>
                  <a:pt x="2275368" y="531628"/>
                </a:cubicBezTo>
                <a:cubicBezTo>
                  <a:pt x="2286001" y="524540"/>
                  <a:pt x="2295836" y="516078"/>
                  <a:pt x="2307266" y="510363"/>
                </a:cubicBezTo>
                <a:cubicBezTo>
                  <a:pt x="2322524" y="502734"/>
                  <a:pt x="2368060" y="492506"/>
                  <a:pt x="2381693" y="489098"/>
                </a:cubicBezTo>
                <a:cubicBezTo>
                  <a:pt x="2388782" y="482010"/>
                  <a:pt x="2394363" y="472991"/>
                  <a:pt x="2402959" y="467833"/>
                </a:cubicBezTo>
                <a:cubicBezTo>
                  <a:pt x="2412569" y="462067"/>
                  <a:pt x="2426931" y="465125"/>
                  <a:pt x="2434856" y="457200"/>
                </a:cubicBezTo>
                <a:cubicBezTo>
                  <a:pt x="2452928" y="439128"/>
                  <a:pt x="2459314" y="411477"/>
                  <a:pt x="2477386" y="393405"/>
                </a:cubicBezTo>
                <a:lnTo>
                  <a:pt x="2519917" y="350874"/>
                </a:lnTo>
                <a:cubicBezTo>
                  <a:pt x="2530549" y="340242"/>
                  <a:pt x="2537549" y="323732"/>
                  <a:pt x="2551814" y="318977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26338" name="Text Box 2"/>
          <p:cNvSpPr txBox="1">
            <a:spLocks noChangeArrowheads="1"/>
          </p:cNvSpPr>
          <p:nvPr/>
        </p:nvSpPr>
        <p:spPr bwMode="auto">
          <a:xfrm>
            <a:off x="1955020" y="4377664"/>
            <a:ext cx="132158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</a:t>
            </a:r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5276850" y="3119735"/>
            <a:ext cx="125386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</p:txBody>
      </p:sp>
      <p:cxnSp>
        <p:nvCxnSpPr>
          <p:cNvPr id="526340" name="AutoShape 4"/>
          <p:cNvCxnSpPr>
            <a:cxnSpLocks noChangeShapeType="1"/>
          </p:cNvCxnSpPr>
          <p:nvPr/>
        </p:nvCxnSpPr>
        <p:spPr bwMode="auto">
          <a:xfrm>
            <a:off x="2210578" y="3635387"/>
            <a:ext cx="1042987" cy="3857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cxnSp>
        <p:nvCxnSpPr>
          <p:cNvPr id="526341" name="AutoShape 5"/>
          <p:cNvCxnSpPr>
            <a:cxnSpLocks noChangeShapeType="1"/>
          </p:cNvCxnSpPr>
          <p:nvPr/>
        </p:nvCxnSpPr>
        <p:spPr bwMode="auto">
          <a:xfrm>
            <a:off x="5296529" y="3637656"/>
            <a:ext cx="1244450" cy="1588"/>
          </a:xfrm>
          <a:prstGeom prst="straightConnector1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arrow" w="med" len="med"/>
          </a:ln>
          <a:effectLst/>
        </p:spPr>
      </p:cxnSp>
      <p:sp>
        <p:nvSpPr>
          <p:cNvPr id="5263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DB Transactions Lifecycle</a:t>
            </a:r>
            <a:endParaRPr lang="en-US" sz="4000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26343" name="Freeform 7"/>
          <p:cNvSpPr>
            <a:spLocks/>
          </p:cNvSpPr>
          <p:nvPr/>
        </p:nvSpPr>
        <p:spPr bwMode="auto">
          <a:xfrm>
            <a:off x="3375385" y="2495550"/>
            <a:ext cx="805161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4" name="Text Box 8"/>
          <p:cNvSpPr txBox="1">
            <a:spLocks noChangeArrowheads="1"/>
          </p:cNvSpPr>
          <p:nvPr/>
        </p:nvSpPr>
        <p:spPr bwMode="auto">
          <a:xfrm>
            <a:off x="3341718" y="2021036"/>
            <a:ext cx="85991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</a:p>
        </p:txBody>
      </p:sp>
      <p:sp>
        <p:nvSpPr>
          <p:cNvPr id="526345" name="Freeform 9"/>
          <p:cNvSpPr>
            <a:spLocks/>
          </p:cNvSpPr>
          <p:nvPr/>
        </p:nvSpPr>
        <p:spPr bwMode="auto">
          <a:xfrm>
            <a:off x="4343399" y="2495550"/>
            <a:ext cx="809327" cy="450850"/>
          </a:xfrm>
          <a:custGeom>
            <a:avLst/>
            <a:gdLst/>
            <a:ahLst/>
            <a:cxnLst>
              <a:cxn ang="0">
                <a:pos x="0" y="270"/>
              </a:cxn>
              <a:cxn ang="0">
                <a:pos x="73" y="93"/>
              </a:cxn>
              <a:cxn ang="0">
                <a:pos x="211" y="5"/>
              </a:cxn>
              <a:cxn ang="0">
                <a:pos x="366" y="60"/>
              </a:cxn>
              <a:cxn ang="0">
                <a:pos x="488" y="284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6" name="Text Box 10"/>
          <p:cNvSpPr txBox="1">
            <a:spLocks noChangeArrowheads="1"/>
          </p:cNvSpPr>
          <p:nvPr/>
        </p:nvSpPr>
        <p:spPr bwMode="auto">
          <a:xfrm>
            <a:off x="4289848" y="2031669"/>
            <a:ext cx="92365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7" name="Freeform 11"/>
          <p:cNvSpPr>
            <a:spLocks/>
          </p:cNvSpPr>
          <p:nvPr/>
        </p:nvSpPr>
        <p:spPr bwMode="auto">
          <a:xfrm>
            <a:off x="1371600" y="4317968"/>
            <a:ext cx="2509805" cy="568325"/>
          </a:xfrm>
          <a:custGeom>
            <a:avLst/>
            <a:gdLst/>
            <a:ahLst/>
            <a:cxnLst>
              <a:cxn ang="0">
                <a:pos x="1616" y="6"/>
              </a:cxn>
              <a:cxn ang="0">
                <a:pos x="1525" y="154"/>
              </a:cxn>
              <a:cxn ang="0">
                <a:pos x="1216" y="308"/>
              </a:cxn>
              <a:cxn ang="0">
                <a:pos x="754" y="351"/>
              </a:cxn>
              <a:cxn ang="0">
                <a:pos x="202" y="268"/>
              </a:cxn>
              <a:cxn ang="0">
                <a:pos x="0" y="0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526348" name="Text Box 12"/>
          <p:cNvSpPr txBox="1">
            <a:spLocks noChangeArrowheads="1"/>
          </p:cNvSpPr>
          <p:nvPr/>
        </p:nvSpPr>
        <p:spPr bwMode="auto">
          <a:xfrm>
            <a:off x="2209800" y="3141001"/>
            <a:ext cx="102519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526349" name="Text Box 13"/>
          <p:cNvSpPr txBox="1">
            <a:spLocks noChangeArrowheads="1"/>
          </p:cNvSpPr>
          <p:nvPr/>
        </p:nvSpPr>
        <p:spPr bwMode="blackWhite">
          <a:xfrm>
            <a:off x="699128" y="2971800"/>
            <a:ext cx="1479551" cy="1327174"/>
          </a:xfrm>
          <a:prstGeom prst="roundRect">
            <a:avLst>
              <a:gd name="adj" fmla="val 3087"/>
            </a:avLst>
          </a:prstGeom>
          <a:solidFill>
            <a:srgbClr val="DA8200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 starting state</a:t>
            </a:r>
          </a:p>
        </p:txBody>
      </p:sp>
      <p:sp>
        <p:nvSpPr>
          <p:cNvPr id="526350" name="Text Box 14"/>
          <p:cNvSpPr txBox="1">
            <a:spLocks noChangeArrowheads="1"/>
          </p:cNvSpPr>
          <p:nvPr/>
        </p:nvSpPr>
        <p:spPr bwMode="blackWhite">
          <a:xfrm>
            <a:off x="6553200" y="2966707"/>
            <a:ext cx="1905000" cy="1302227"/>
          </a:xfrm>
          <a:prstGeom prst="roundRect">
            <a:avLst>
              <a:gd name="adj" fmla="val 2510"/>
            </a:avLst>
          </a:prstGeom>
          <a:solidFill>
            <a:srgbClr val="38883C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ending state</a:t>
            </a:r>
          </a:p>
        </p:txBody>
      </p:sp>
      <p:sp>
        <p:nvSpPr>
          <p:cNvPr id="526351" name="Text Box 15"/>
          <p:cNvSpPr txBox="1">
            <a:spLocks noChangeArrowheads="1"/>
          </p:cNvSpPr>
          <p:nvPr/>
        </p:nvSpPr>
        <p:spPr bwMode="blackWhite">
          <a:xfrm>
            <a:off x="3276600" y="2966707"/>
            <a:ext cx="1998663" cy="1327174"/>
          </a:xfrm>
          <a:prstGeom prst="roundRect">
            <a:avLst>
              <a:gd name="adj" fmla="val 5490"/>
            </a:avLst>
          </a:prstGeom>
          <a:solidFill>
            <a:srgbClr val="0055D2">
              <a:alpha val="50000"/>
            </a:srgb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0"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 </a:t>
            </a:r>
            <a:r>
              <a:rPr kumimoji="0"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3155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Transactions guarantee the consistency and the </a:t>
            </a:r>
            <a:r>
              <a:rPr lang="en-US" dirty="0" smtClean="0"/>
              <a:t>integrity of </a:t>
            </a:r>
            <a:r>
              <a:rPr lang="en-US" dirty="0"/>
              <a:t>the database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All changes in a transaction are temporary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Changes become final when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</a:t>
            </a:r>
            <a:r>
              <a:rPr lang="en-US" dirty="0"/>
              <a:t> is </a:t>
            </a:r>
            <a:r>
              <a:rPr lang="en-US" dirty="0" smtClean="0"/>
              <a:t>successfully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At any time all changes </a:t>
            </a:r>
            <a:r>
              <a:rPr lang="en-US" dirty="0" smtClean="0"/>
              <a:t>done in the transaction can </a:t>
            </a:r>
            <a:r>
              <a:rPr lang="en-US" dirty="0"/>
              <a:t>be canceled </a:t>
            </a:r>
            <a:r>
              <a:rPr lang="en-US" dirty="0" smtClean="0"/>
              <a:t>by executing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ROLLBACK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All </a:t>
            </a:r>
            <a:r>
              <a:rPr lang="en-US" dirty="0" smtClean="0"/>
              <a:t>operations </a:t>
            </a:r>
            <a:r>
              <a:rPr lang="en-US" dirty="0"/>
              <a:t>are executed as a </a:t>
            </a:r>
            <a:r>
              <a:rPr lang="en-US" dirty="0" smtClean="0"/>
              <a:t>single unit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Either </a:t>
            </a:r>
            <a:r>
              <a:rPr lang="en-US" dirty="0"/>
              <a:t>all of them </a:t>
            </a:r>
            <a:r>
              <a:rPr lang="en-US" dirty="0" smtClean="0"/>
              <a:t>pass or </a:t>
            </a:r>
            <a:r>
              <a:rPr lang="en-US" dirty="0"/>
              <a:t>none of them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70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Databases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Database models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Hierarchical </a:t>
            </a:r>
            <a:r>
              <a:rPr lang="bg-BG" dirty="0"/>
              <a:t> (</a:t>
            </a:r>
            <a:r>
              <a:rPr lang="en-US" dirty="0"/>
              <a:t>tree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Network / graph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Relational</a:t>
            </a:r>
            <a:r>
              <a:rPr lang="bg-BG" dirty="0"/>
              <a:t> (</a:t>
            </a:r>
            <a:r>
              <a:rPr lang="en-US" dirty="0"/>
              <a:t>table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Object-oriented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Represent </a:t>
            </a:r>
            <a:r>
              <a:rPr lang="en-US" dirty="0"/>
              <a:t>a bunch of tables together with the </a:t>
            </a:r>
            <a:r>
              <a:rPr lang="en-US" dirty="0" smtClean="0"/>
              <a:t>relationships </a:t>
            </a:r>
            <a:r>
              <a:rPr lang="en-US" dirty="0"/>
              <a:t>between them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Rely on</a:t>
            </a:r>
            <a:r>
              <a:rPr lang="bg-BG" dirty="0" smtClean="0"/>
              <a:t> </a:t>
            </a:r>
            <a:r>
              <a:rPr lang="en-US" dirty="0"/>
              <a:t>a strong mathematical foundation: </a:t>
            </a:r>
            <a:r>
              <a:rPr lang="en-US" dirty="0" smtClean="0"/>
              <a:t>the relational </a:t>
            </a:r>
            <a:r>
              <a:rPr lang="en-US" dirty="0"/>
              <a:t>algebra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2226" name="Picture 2" descr="http://www.buzzle.com/img/articleImages/4344-8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373342"/>
            <a:ext cx="2914650" cy="2131858"/>
          </a:xfrm>
          <a:prstGeom prst="roundRect">
            <a:avLst>
              <a:gd name="adj" fmla="val 435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6998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48200"/>
            <a:ext cx="7924800" cy="685800"/>
          </a:xfrm>
        </p:spPr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526880"/>
            <a:ext cx="7924800" cy="569120"/>
          </a:xfrm>
        </p:spPr>
        <p:txBody>
          <a:bodyPr/>
          <a:lstStyle/>
          <a:p>
            <a:r>
              <a:rPr lang="en-US" dirty="0" smtClean="0"/>
              <a:t>Non-Relational Database Systems</a:t>
            </a:r>
            <a:endParaRPr lang="en-US" dirty="0"/>
          </a:p>
        </p:txBody>
      </p:sp>
      <p:pic>
        <p:nvPicPr>
          <p:cNvPr id="2050" name="Picture 2" descr="http://www.dataversity.net/wp-content/uploads/2012/05/n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162800" cy="2811400"/>
          </a:xfrm>
          <a:prstGeom prst="roundRect">
            <a:avLst>
              <a:gd name="adj" fmla="val 180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7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documents, e.g. JSON strings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Key-value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Hierarchical key-value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Hierarchy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Wide-column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Key-value model with schema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Object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OOP-style objects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3074" name="Picture 2" descr="http://www.dataversity.net/wp-content/uploads/2012/07/Modeling-Bas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2"/>
          <a:stretch/>
        </p:blipFill>
        <p:spPr bwMode="auto">
          <a:xfrm>
            <a:off x="6902474" y="3700356"/>
            <a:ext cx="1684007" cy="2624244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173445"/>
            <a:ext cx="1798976" cy="22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(non-relational)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document-based</a:t>
            </a:r>
            <a:r>
              <a:rPr lang="en-US" dirty="0" smtClean="0"/>
              <a:t> model (non-relational)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Schema-free document storage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Still support CRUD </a:t>
            </a:r>
            <a:r>
              <a:rPr lang="en-US" dirty="0" smtClean="0"/>
              <a:t>operations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create, read, update, delete)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 indexing and querying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supports </a:t>
            </a:r>
            <a:r>
              <a:rPr lang="en-US" dirty="0"/>
              <a:t>concurrency </a:t>
            </a:r>
            <a:r>
              <a:rPr lang="en-US" dirty="0" smtClean="0"/>
              <a:t> and transactions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Highly optimized for append / retrieve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Great performance and scalability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NoSQL == “No SQL” or “Not Only SQL”?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121" y="2383669"/>
            <a:ext cx="1867580" cy="17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Relational vs. NoSQL Databases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</a:p>
          <a:p>
            <a:pPr lvl="1"/>
            <a:r>
              <a:rPr lang="en-US" dirty="0" smtClean="0"/>
              <a:t>Data stored as table rows</a:t>
            </a:r>
          </a:p>
          <a:p>
            <a:pPr lvl="1"/>
            <a:r>
              <a:rPr lang="en-US" dirty="0" smtClean="0"/>
              <a:t>Relationships between related rows</a:t>
            </a:r>
          </a:p>
          <a:p>
            <a:pPr lvl="1"/>
            <a:r>
              <a:rPr lang="en-US" dirty="0" smtClean="0"/>
              <a:t>Single entity spans multiple tables</a:t>
            </a:r>
          </a:p>
          <a:p>
            <a:pPr lvl="1"/>
            <a:r>
              <a:rPr lang="en-US" dirty="0" smtClean="0"/>
              <a:t>RDBMS systems are very mature, rock solid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databases</a:t>
            </a:r>
          </a:p>
          <a:p>
            <a:pPr lvl="1"/>
            <a:r>
              <a:rPr lang="en-US" dirty="0" smtClean="0"/>
              <a:t>Data stored as documents</a:t>
            </a:r>
          </a:p>
          <a:p>
            <a:pPr lvl="1"/>
            <a:r>
              <a:rPr lang="en-US" dirty="0" smtClean="0"/>
              <a:t>Single entity (document) is a single record</a:t>
            </a:r>
          </a:p>
          <a:p>
            <a:pPr lvl="1"/>
            <a:r>
              <a:rPr lang="en-US" dirty="0" smtClean="0"/>
              <a:t>Documents do not have a fixed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4098" name="Picture 2" descr="http://unysolutions.com/images/databasedesig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t="9149" b="19362"/>
          <a:stretch/>
        </p:blipFill>
        <p:spPr bwMode="auto">
          <a:xfrm>
            <a:off x="6781800" y="1046940"/>
            <a:ext cx="1905000" cy="1073960"/>
          </a:xfrm>
          <a:prstGeom prst="roundRect">
            <a:avLst>
              <a:gd name="adj" fmla="val 7207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mist08.files.wordpress.com/2012/01/no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873" y="4292600"/>
            <a:ext cx="2881927" cy="838200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2304251" y="474980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vs. NoSQL Models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3600" y="1574800"/>
            <a:ext cx="4013200" cy="5029200"/>
            <a:chOff x="431800" y="1524000"/>
            <a:chExt cx="4013200" cy="5029200"/>
          </a:xfrm>
        </p:grpSpPr>
        <p:pic>
          <p:nvPicPr>
            <p:cNvPr id="1026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0" r="10582"/>
            <a:stretch/>
          </p:blipFill>
          <p:spPr bwMode="auto">
            <a:xfrm>
              <a:off x="431800" y="1524000"/>
              <a:ext cx="4013200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26126" y="1772483"/>
              <a:ext cx="2575000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Svetlin Nakov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Gender: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male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Phone: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+359333777555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Address: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Street: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Al. Malinov 31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Post Code: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1729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Town: </a:t>
              </a:r>
              <a:r>
                <a:rPr lang="en-US" sz="1800" b="1" dirty="0">
                  <a:solidFill>
                    <a:schemeClr val="bg1"/>
                  </a:solidFill>
                </a:rPr>
                <a:t>Sofia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Country: </a:t>
              </a:r>
              <a:r>
                <a:rPr lang="en-US" sz="1800" b="1" dirty="0">
                  <a:solidFill>
                    <a:schemeClr val="bg1"/>
                  </a:solidFill>
                </a:rPr>
                <a:t>Bulgaria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Email: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nakov@abv.bg</a:t>
              </a:r>
              <a:endParaRPr lang="bg-BG" sz="1800" b="1" dirty="0" smtClean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Site: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www.nakov.com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45250" y="914400"/>
            <a:ext cx="25779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0965" y="914400"/>
            <a:ext cx="25267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>
            <a:stCxn id="11" idx="2"/>
            <a:endCxn id="13" idx="0"/>
          </p:cNvCxnSpPr>
          <p:nvPr/>
        </p:nvCxnSpPr>
        <p:spPr>
          <a:xfrm>
            <a:off x="2310447" y="353060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04251" y="5571490"/>
            <a:ext cx="0" cy="431800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97493"/>
              </p:ext>
            </p:extLst>
          </p:nvPr>
        </p:nvGraphicFramePr>
        <p:xfrm>
          <a:off x="595947" y="1549400"/>
          <a:ext cx="3429000" cy="1981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5253"/>
                <a:gridCol w="20437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Svetlin Nakov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male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Phone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+359333777555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nakov@abv.bg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Site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www.nakov.com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02120"/>
              </p:ext>
            </p:extLst>
          </p:nvPr>
        </p:nvGraphicFramePr>
        <p:xfrm>
          <a:off x="609600" y="600075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0496"/>
              </p:ext>
            </p:extLst>
          </p:nvPr>
        </p:nvGraphicFramePr>
        <p:xfrm>
          <a:off x="595947" y="3962400"/>
          <a:ext cx="3429000" cy="792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Street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Al. Malinov 31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 Code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1729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66787"/>
              </p:ext>
            </p:extLst>
          </p:nvPr>
        </p:nvGraphicFramePr>
        <p:xfrm>
          <a:off x="609600" y="517906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277427" y="346704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*</a:t>
            </a:r>
            <a:endParaRPr lang="bg-BG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86163" y="36232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endParaRPr lang="bg-BG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269259" y="469011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*</a:t>
            </a:r>
            <a:endParaRPr lang="bg-BG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272347" y="48424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endParaRPr lang="bg-BG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263611" y="551555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*</a:t>
            </a:r>
            <a:endParaRPr lang="bg-BG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272347" y="566166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21159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791200"/>
          </a:xfrm>
        </p:spPr>
        <p:txBody>
          <a:bodyPr/>
          <a:lstStyle/>
          <a:p>
            <a:r>
              <a:rPr lang="en-US" dirty="0" smtClean="0"/>
              <a:t>Redis</a:t>
            </a:r>
          </a:p>
          <a:p>
            <a:pPr lvl="1"/>
            <a:r>
              <a:rPr lang="en-US" dirty="0" smtClean="0"/>
              <a:t>Ultra-fast in-memory data structures server</a:t>
            </a:r>
          </a:p>
          <a:p>
            <a:r>
              <a:rPr lang="en-US" dirty="0" smtClean="0"/>
              <a:t>MongoDB</a:t>
            </a:r>
          </a:p>
          <a:p>
            <a:pPr lvl="1"/>
            <a:r>
              <a:rPr lang="en-US" dirty="0"/>
              <a:t>Mature and </a:t>
            </a:r>
            <a:r>
              <a:rPr lang="en-US" dirty="0" smtClean="0"/>
              <a:t>powerful JSON-document database</a:t>
            </a:r>
          </a:p>
          <a:p>
            <a:r>
              <a:rPr lang="en-US" dirty="0" smtClean="0"/>
              <a:t>CouchDB</a:t>
            </a:r>
          </a:p>
          <a:p>
            <a:pPr lvl="1"/>
            <a:r>
              <a:rPr lang="en-US" dirty="0"/>
              <a:t>JSON-based </a:t>
            </a:r>
            <a:r>
              <a:rPr lang="en-US" dirty="0" smtClean="0"/>
              <a:t>document database with REST API</a:t>
            </a:r>
            <a:endParaRPr lang="bg-BG" dirty="0" smtClean="0"/>
          </a:p>
          <a:p>
            <a:r>
              <a:rPr lang="en-US" dirty="0" smtClean="0"/>
              <a:t>Cassandra</a:t>
            </a:r>
          </a:p>
          <a:p>
            <a:pPr lvl="1"/>
            <a:r>
              <a:rPr lang="en-US" dirty="0" smtClean="0"/>
              <a:t>Distributed wide-column database</a:t>
            </a:r>
          </a:p>
          <a:p>
            <a:r>
              <a:rPr lang="en-US" dirty="0" smtClean="0"/>
              <a:t>DB Ranking: </a:t>
            </a:r>
            <a:r>
              <a:rPr lang="en-US" sz="3000" dirty="0">
                <a:hlinkClick r:id="rId2"/>
              </a:rPr>
              <a:t>http://db-engines.com/en/ranking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94" y="943428"/>
            <a:ext cx="1389006" cy="533400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http://cdn.inteist.com/wp-content/uploads/2010/12/16056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2202180"/>
            <a:ext cx="1600200" cy="533400"/>
          </a:xfrm>
          <a:prstGeom prst="roundRect">
            <a:avLst>
              <a:gd name="adj" fmla="val 4762"/>
            </a:avLst>
          </a:prstGeom>
          <a:solidFill>
            <a:srgbClr val="FFFFFF"/>
          </a:solidFill>
        </p:spPr>
      </p:pic>
      <p:pic>
        <p:nvPicPr>
          <p:cNvPr id="6148" name="Picture 4" descr="http://kaatz-media.com/wp-content/uploads/couchdb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68" y="3515361"/>
            <a:ext cx="1939632" cy="533399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  <a:alpha val="40000"/>
              </a:schemeClr>
            </a:solidFill>
          </a:ln>
        </p:spPr>
      </p:pic>
      <p:pic>
        <p:nvPicPr>
          <p:cNvPr id="6152" name="Picture 8" descr="http://blog.milford.io/wp-content/uploads/2010/06/apache-cassandra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4832004"/>
            <a:ext cx="2222501" cy="532475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10503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What database models do you know</a:t>
            </a:r>
            <a:r>
              <a:rPr lang="ru-RU" sz="2800" dirty="0"/>
              <a:t>?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Which are the main functions performed by a Relational Database Management System</a:t>
            </a:r>
            <a:r>
              <a:rPr lang="ru-RU" sz="2800" dirty="0"/>
              <a:t> </a:t>
            </a:r>
            <a:r>
              <a:rPr lang="en-US" sz="2800" dirty="0"/>
              <a:t>(RDBMS)?</a:t>
            </a:r>
            <a:endParaRPr lang="ru-RU" sz="2800" dirty="0"/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Define </a:t>
            </a:r>
            <a:r>
              <a:rPr lang="en-US" sz="2800" dirty="0" smtClean="0"/>
              <a:t>what is "table</a:t>
            </a:r>
            <a:r>
              <a:rPr lang="en-US" sz="2800" dirty="0"/>
              <a:t>" in database</a:t>
            </a:r>
            <a:r>
              <a:rPr lang="ru-RU" sz="2800" dirty="0"/>
              <a:t> </a:t>
            </a:r>
            <a:r>
              <a:rPr lang="en-US" sz="2800" dirty="0"/>
              <a:t>terms</a:t>
            </a:r>
            <a:r>
              <a:rPr lang="ru-RU" sz="2800" dirty="0"/>
              <a:t>.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Explain the difference between a primary and a foreign key</a:t>
            </a:r>
            <a:r>
              <a:rPr lang="ru-RU" sz="2800" dirty="0"/>
              <a:t>.</a:t>
            </a:r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 smtClean="0"/>
              <a:t>Explain </a:t>
            </a:r>
            <a:r>
              <a:rPr lang="en-US" sz="2800" dirty="0"/>
              <a:t>the different </a:t>
            </a:r>
            <a:r>
              <a:rPr lang="en-US" sz="2800" dirty="0" smtClean="0"/>
              <a:t>kinds of </a:t>
            </a:r>
            <a:r>
              <a:rPr lang="en-US" sz="2800" dirty="0"/>
              <a:t>relationships between </a:t>
            </a:r>
            <a:r>
              <a:rPr lang="en-US" sz="2800" dirty="0" smtClean="0"/>
              <a:t>tables in relational databases</a:t>
            </a:r>
            <a:r>
              <a:rPr lang="ru-RU" sz="2800" dirty="0" smtClean="0"/>
              <a:t>.</a:t>
            </a:r>
            <a:endParaRPr lang="ru-RU" sz="2800" dirty="0"/>
          </a:p>
          <a:p>
            <a:pPr marL="452438" indent="-452438">
              <a:lnSpc>
                <a:spcPct val="100000"/>
              </a:lnSpc>
              <a:buFont typeface="Wingdings" pitchFamily="2" charset="2"/>
              <a:buAutoNum type="arabicPeriod"/>
              <a:tabLst/>
            </a:pPr>
            <a:r>
              <a:rPr lang="en-US" sz="2800" dirty="0"/>
              <a:t>When is a certain </a:t>
            </a:r>
            <a:r>
              <a:rPr lang="en-US" sz="2800" dirty="0" smtClean="0"/>
              <a:t>database schema </a:t>
            </a:r>
            <a:r>
              <a:rPr lang="en-US" sz="2800" dirty="0"/>
              <a:t>normalized? What are the advantages of </a:t>
            </a:r>
            <a:r>
              <a:rPr lang="en-US" sz="2800" dirty="0" smtClean="0"/>
              <a:t>normalized databases</a:t>
            </a:r>
            <a:r>
              <a:rPr lang="ru-RU" sz="2800" dirty="0" smtClean="0"/>
              <a:t>?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2654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Wingdings" pitchFamily="2" charset="2"/>
              <a:buAutoNum type="arabicPeriod" startAt="7"/>
              <a:tabLst/>
            </a:pPr>
            <a:r>
              <a:rPr lang="en-US" sz="2800" dirty="0"/>
              <a:t>What are </a:t>
            </a:r>
            <a:r>
              <a:rPr lang="en-US" sz="2800" dirty="0" smtClean="0"/>
              <a:t>database integrity constraints and when are they used</a:t>
            </a:r>
            <a:r>
              <a:rPr lang="ru-RU" sz="2800" dirty="0" smtClean="0"/>
              <a:t>?</a:t>
            </a:r>
            <a:endParaRPr lang="en-US" sz="2800" dirty="0"/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Point out the pros and cons of using indexes in a database</a:t>
            </a:r>
            <a:r>
              <a:rPr lang="ru-RU" sz="2800" dirty="0"/>
              <a:t>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What's the main purpose of the SQL language</a:t>
            </a:r>
            <a:r>
              <a:rPr lang="ru-RU" sz="2800" dirty="0"/>
              <a:t>?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/>
              <a:t>What are transactions used for</a:t>
            </a:r>
            <a:r>
              <a:rPr lang="ru-RU" sz="2800" dirty="0"/>
              <a:t>? </a:t>
            </a:r>
            <a:r>
              <a:rPr lang="en-US" sz="2800" dirty="0" smtClean="0"/>
              <a:t>Give an example.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What is a NoSQL database?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Explain the classical non-relational data models.</a:t>
            </a:r>
          </a:p>
          <a:p>
            <a:pPr marL="446088" indent="-446088">
              <a:buFont typeface="Wingdings" pitchFamily="2" charset="2"/>
              <a:buAutoNum type="arabicPeriod" startAt="8"/>
              <a:tabLst/>
            </a:pPr>
            <a:r>
              <a:rPr lang="en-US" sz="2800" dirty="0" smtClean="0"/>
              <a:t>Give few examples of NoSQL databases and their pros and cons.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426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Relational Database Management System (RDBMS)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Relational Database Management Systems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RDBMS</a:t>
            </a:r>
            <a:r>
              <a:rPr lang="en-US" dirty="0" smtClean="0"/>
              <a:t>) manage data stored in tables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RDBMS systems typically implement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</a:t>
            </a:r>
            <a:r>
              <a:rPr lang="bg-BG" dirty="0" smtClean="0"/>
              <a:t> </a:t>
            </a:r>
            <a:r>
              <a:rPr lang="bg-BG" dirty="0"/>
              <a:t>/ </a:t>
            </a:r>
            <a:r>
              <a:rPr lang="en-US" dirty="0"/>
              <a:t>altering</a:t>
            </a:r>
            <a:r>
              <a:rPr lang="bg-BG" dirty="0"/>
              <a:t> / </a:t>
            </a:r>
            <a:r>
              <a:rPr lang="en-US" dirty="0"/>
              <a:t>deleting tables </a:t>
            </a:r>
            <a:r>
              <a:rPr lang="en-US" dirty="0" smtClean="0"/>
              <a:t>and relationships </a:t>
            </a:r>
            <a:r>
              <a:rPr lang="en-US" dirty="0"/>
              <a:t>between them</a:t>
            </a:r>
            <a:r>
              <a:rPr lang="bg-BG" dirty="0"/>
              <a:t> </a:t>
            </a:r>
            <a:r>
              <a:rPr lang="en-US" dirty="0" smtClean="0"/>
              <a:t>(database schema)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Adding</a:t>
            </a:r>
            <a:r>
              <a:rPr lang="bg-BG" dirty="0"/>
              <a:t>, </a:t>
            </a:r>
            <a:r>
              <a:rPr lang="en-US" dirty="0"/>
              <a:t>changing</a:t>
            </a:r>
            <a:r>
              <a:rPr lang="bg-BG" dirty="0"/>
              <a:t>, </a:t>
            </a:r>
            <a:r>
              <a:rPr lang="en-US" dirty="0"/>
              <a:t>deleting</a:t>
            </a:r>
            <a:r>
              <a:rPr lang="bg-BG" dirty="0"/>
              <a:t>, </a:t>
            </a:r>
            <a:r>
              <a:rPr lang="en-US" dirty="0"/>
              <a:t>searching and retrieving of data </a:t>
            </a:r>
            <a:r>
              <a:rPr lang="en-US" dirty="0" smtClean="0"/>
              <a:t>stored in the </a:t>
            </a:r>
            <a:r>
              <a:rPr lang="en-US" dirty="0"/>
              <a:t>tables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Support for the SQL language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Transaction management </a:t>
            </a:r>
            <a:r>
              <a:rPr lang="bg-BG" dirty="0"/>
              <a:t>(</a:t>
            </a:r>
            <a:r>
              <a:rPr lang="en-US" dirty="0"/>
              <a:t>optional</a:t>
            </a:r>
            <a:r>
              <a:rPr lang="bg-B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975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Systems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RDBMS </a:t>
            </a:r>
            <a:r>
              <a:rPr lang="en-US" dirty="0"/>
              <a:t>systems are also known as: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/>
              <a:t>Database management servers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 smtClean="0"/>
              <a:t>Or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 servers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dirty="0" smtClean="0"/>
              <a:t>Popular RDBMS </a:t>
            </a:r>
            <a:r>
              <a:rPr lang="en-US" dirty="0"/>
              <a:t>servers</a:t>
            </a:r>
            <a:r>
              <a:rPr lang="bg-BG" dirty="0"/>
              <a:t>: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Microsoft SQL Server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Oracle Database</a:t>
            </a:r>
          </a:p>
          <a:p>
            <a:pPr lvl="1">
              <a:lnSpc>
                <a:spcPct val="95000"/>
              </a:lnSpc>
            </a:pPr>
            <a:r>
              <a:rPr lang="en-US" noProof="1"/>
              <a:t>MySQL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IBM DB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PostgreSQL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SQLite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0178" name="Picture 2" descr="http://farm3.static.flickr.com/2369/2084311380_0906fd827d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4" y="2057400"/>
            <a:ext cx="2276476" cy="1686460"/>
          </a:xfrm>
          <a:prstGeom prst="roundRect">
            <a:avLst>
              <a:gd name="adj" fmla="val 56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http://store.kagi.com/gif/6CN_LIVE/Drag%20%20Drop%20Icon%20125_128_vph0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31" y="4267200"/>
            <a:ext cx="2268138" cy="2085880"/>
          </a:xfrm>
          <a:prstGeom prst="roundRect">
            <a:avLst>
              <a:gd name="adj" fmla="val 773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9870516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76801"/>
            <a:ext cx="8229600" cy="685800"/>
          </a:xfrm>
        </p:spPr>
        <p:txBody>
          <a:bodyPr/>
          <a:lstStyle/>
          <a:p>
            <a:r>
              <a:rPr lang="en-US" dirty="0" smtClean="0"/>
              <a:t>Tables and Relationships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679280"/>
            <a:ext cx="8229600" cy="569120"/>
          </a:xfrm>
        </p:spPr>
        <p:txBody>
          <a:bodyPr/>
          <a:lstStyle/>
          <a:p>
            <a:r>
              <a:rPr lang="en-US" dirty="0" smtClean="0"/>
              <a:t>Database Tables, Relationships, Multiplicity</a:t>
            </a:r>
            <a:endParaRPr lang="en-US" dirty="0"/>
          </a:p>
        </p:txBody>
      </p:sp>
      <p:pic>
        <p:nvPicPr>
          <p:cNvPr id="5124" name="Picture 4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2" y="929190"/>
            <a:ext cx="4267198" cy="3490410"/>
          </a:xfrm>
          <a:prstGeom prst="roundRect">
            <a:avLst>
              <a:gd name="adj" fmla="val 196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4436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914400"/>
            <a:ext cx="8667750" cy="553085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Database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 </a:t>
            </a:r>
            <a:r>
              <a:rPr lang="en-US" sz="3000" dirty="0" smtClean="0"/>
              <a:t>consist of data</a:t>
            </a:r>
            <a:r>
              <a:rPr lang="bg-BG" sz="3000" dirty="0" smtClean="0"/>
              <a:t>, </a:t>
            </a:r>
            <a:r>
              <a:rPr lang="en-US" sz="3000" dirty="0" smtClean="0"/>
              <a:t>arranged </a:t>
            </a:r>
            <a:r>
              <a:rPr lang="en-US" sz="3000" dirty="0"/>
              <a:t>in rows and </a:t>
            </a:r>
            <a:r>
              <a:rPr lang="en-US" sz="3000" dirty="0" smtClean="0"/>
              <a:t>columns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For </a:t>
            </a:r>
            <a:r>
              <a:rPr lang="en-US" sz="2800" dirty="0"/>
              <a:t>example</a:t>
            </a:r>
            <a:r>
              <a:rPr lang="bg-BG" sz="2800" dirty="0"/>
              <a:t> (</a:t>
            </a:r>
            <a:r>
              <a:rPr lang="en-US" sz="2800" dirty="0"/>
              <a:t>table</a:t>
            </a:r>
            <a:r>
              <a:rPr lang="bg-BG" sz="2800" dirty="0"/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</a:t>
            </a:r>
            <a:r>
              <a:rPr lang="en-US" sz="2800" dirty="0"/>
              <a:t>)</a:t>
            </a:r>
            <a:r>
              <a:rPr lang="bg-BG" sz="2800" dirty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All </a:t>
            </a:r>
            <a:r>
              <a:rPr lang="en-US" sz="3000" dirty="0"/>
              <a:t>rows have the</a:t>
            </a:r>
            <a:r>
              <a:rPr lang="bg-BG" sz="3000" dirty="0"/>
              <a:t> </a:t>
            </a:r>
            <a:r>
              <a:rPr lang="en-US" sz="3000" dirty="0"/>
              <a:t>same structure</a:t>
            </a:r>
            <a:endParaRPr lang="bg-BG" sz="3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Columns have </a:t>
            </a:r>
            <a:r>
              <a:rPr lang="en-US" sz="3000" dirty="0" smtClean="0"/>
              <a:t>name </a:t>
            </a:r>
            <a:r>
              <a:rPr lang="en-US" sz="3000" dirty="0"/>
              <a:t>and </a:t>
            </a:r>
            <a:r>
              <a:rPr lang="en-US" sz="3000" dirty="0" smtClean="0"/>
              <a:t>type</a:t>
            </a:r>
            <a:r>
              <a:rPr lang="bg-BG" sz="3000" dirty="0" smtClean="0"/>
              <a:t> </a:t>
            </a:r>
            <a:r>
              <a:rPr lang="bg-BG" sz="3000" dirty="0"/>
              <a:t>(</a:t>
            </a:r>
            <a:r>
              <a:rPr lang="en-US" sz="3000" dirty="0"/>
              <a:t>number</a:t>
            </a:r>
            <a:r>
              <a:rPr lang="bg-BG" sz="3000" dirty="0"/>
              <a:t>, </a:t>
            </a:r>
            <a:r>
              <a:rPr lang="en-US" sz="3000" dirty="0"/>
              <a:t>string</a:t>
            </a:r>
            <a:r>
              <a:rPr lang="bg-BG" sz="3000" dirty="0"/>
              <a:t>, </a:t>
            </a:r>
            <a:r>
              <a:rPr lang="en-US" sz="3000" dirty="0" smtClean="0"/>
              <a:t>date, image, or </a:t>
            </a:r>
            <a:r>
              <a:rPr lang="en-US" sz="3000" dirty="0"/>
              <a:t>other</a:t>
            </a:r>
            <a:r>
              <a:rPr lang="bg-BG" sz="3000" dirty="0"/>
              <a:t>)</a:t>
            </a:r>
            <a:endParaRPr lang="bg-BG" sz="2800" dirty="0"/>
          </a:p>
        </p:txBody>
      </p:sp>
      <p:graphicFrame>
        <p:nvGraphicFramePr>
          <p:cNvPr id="35" name="Group 4"/>
          <p:cNvGraphicFramePr>
            <a:graphicFrameLocks noGrp="1"/>
          </p:cNvGraphicFramePr>
          <p:nvPr>
            <p:ph sz="half" idx="2"/>
          </p:nvPr>
        </p:nvGraphicFramePr>
        <p:xfrm>
          <a:off x="956933" y="2872415"/>
          <a:ext cx="7162799" cy="1873251"/>
        </p:xfrm>
        <a:graphic>
          <a:graphicData uri="http://schemas.openxmlformats.org/drawingml/2006/table">
            <a:tbl>
              <a:tblPr/>
              <a:tblGrid>
                <a:gridCol w="867775"/>
                <a:gridCol w="1972365"/>
                <a:gridCol w="1931815"/>
                <a:gridCol w="2390844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First Name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 Name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Employer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Svetlin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Nakov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Stephen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Forte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Telerik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Steve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Tables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4912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1514</TotalTime>
  <Words>2785</Words>
  <Application>Microsoft Office PowerPoint</Application>
  <PresentationFormat>On-screen Show (4:3)</PresentationFormat>
  <Paragraphs>838</Paragraphs>
  <Slides>59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Database Systems</vt:lpstr>
      <vt:lpstr>Table of Contents</vt:lpstr>
      <vt:lpstr>Table of Contents (2)</vt:lpstr>
      <vt:lpstr>RDBMS Systems</vt:lpstr>
      <vt:lpstr>Relational Databases</vt:lpstr>
      <vt:lpstr>Relational Database Management System (RDBMS)</vt:lpstr>
      <vt:lpstr>RDBMS Systems</vt:lpstr>
      <vt:lpstr>Tables and Relationships</vt:lpstr>
      <vt:lpstr>PowerPoint Presentation</vt:lpstr>
      <vt:lpstr>Table Schema</vt:lpstr>
      <vt:lpstr>Primary Key</vt:lpstr>
      <vt:lpstr>Relationships </vt:lpstr>
      <vt:lpstr>Relationships (2)</vt:lpstr>
      <vt:lpstr>Relationships' Multiplicity</vt:lpstr>
      <vt:lpstr>Relationships' Multiplicity (2)</vt:lpstr>
      <vt:lpstr>Relationships' Multiplicity (3)</vt:lpstr>
      <vt:lpstr>Representing Hierarchical Data</vt:lpstr>
      <vt:lpstr>Self-Relationships</vt:lpstr>
      <vt:lpstr>E/R Diagrams</vt:lpstr>
      <vt:lpstr>Relational Schema</vt:lpstr>
      <vt:lpstr>E/R Diagrams – Examples</vt:lpstr>
      <vt:lpstr>E/R Diagrams – Examples (2)</vt:lpstr>
      <vt:lpstr>E/R Diagrams – Examples (3)</vt:lpstr>
      <vt:lpstr>E/R Diagrams – Examples (4)</vt:lpstr>
      <vt:lpstr>Tools for E/R Design</vt:lpstr>
      <vt:lpstr>DB Normalization</vt:lpstr>
      <vt:lpstr>Normalization</vt:lpstr>
      <vt:lpstr>Normalization (2)</vt:lpstr>
      <vt:lpstr>Normalization (3)</vt:lpstr>
      <vt:lpstr>Normalization (4)</vt:lpstr>
      <vt:lpstr>Normalization (5)</vt:lpstr>
      <vt:lpstr>Normalization (6)</vt:lpstr>
      <vt:lpstr>Other Database Objects</vt:lpstr>
      <vt:lpstr>Integrity Constraints</vt:lpstr>
      <vt:lpstr>Integrity Constraints (2)</vt:lpstr>
      <vt:lpstr>Indices</vt:lpstr>
      <vt:lpstr>The SQL Language</vt:lpstr>
      <vt:lpstr>The SQL Language (2)</vt:lpstr>
      <vt:lpstr>Stored Procedures</vt:lpstr>
      <vt:lpstr>Stored Procedures (2)</vt:lpstr>
      <vt:lpstr>Views</vt:lpstr>
      <vt:lpstr>Views – Example</vt:lpstr>
      <vt:lpstr>Views – Example (2)</vt:lpstr>
      <vt:lpstr>Triggers</vt:lpstr>
      <vt:lpstr>Triggers – Example</vt:lpstr>
      <vt:lpstr>Transactions</vt:lpstr>
      <vt:lpstr>Transactions</vt:lpstr>
      <vt:lpstr>DB Transactions Lifecycle</vt:lpstr>
      <vt:lpstr>Transactions Behavior</vt:lpstr>
      <vt:lpstr>NoSQL Databases</vt:lpstr>
      <vt:lpstr>Non-Relational Data Models</vt:lpstr>
      <vt:lpstr>What is NoSQL Database?</vt:lpstr>
      <vt:lpstr>Relational vs. NoSQL Databases</vt:lpstr>
      <vt:lpstr>Relational vs. NoSQL Models</vt:lpstr>
      <vt:lpstr>NoSQL Database Systems</vt:lpstr>
      <vt:lpstr>Database Systems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subject>Telerik Software Academy</dc:subject>
  <dc:creator>Svetlin Nakov</dc:creator>
  <cp:keywords>databases, DB, DBMS, RDBMS</cp:keywords>
  <cp:lastModifiedBy>Nikolay</cp:lastModifiedBy>
  <cp:revision>372</cp:revision>
  <dcterms:created xsi:type="dcterms:W3CDTF">2007-12-08T16:03:35Z</dcterms:created>
  <dcterms:modified xsi:type="dcterms:W3CDTF">2014-08-26T07:09:51Z</dcterms:modified>
  <cp:category>databases</cp:category>
</cp:coreProperties>
</file>