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333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7" d="100"/>
          <a:sy n="87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785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897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6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49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7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0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1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862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5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48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1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137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46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699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6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5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5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8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90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9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35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26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8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26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11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9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:p14="http://schemas.microsoft.com/office/powerpoint/2010/main" val="34906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Aggregations, Grouping, SQL Functions, DDL</a:t>
            </a:r>
            <a:endParaRPr lang="bg-BG" dirty="0"/>
          </a:p>
        </p:txBody>
      </p:sp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71617" cy="22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6371744" y="640596"/>
            <a:ext cx="2183814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52800" y="640596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</a:t>
            </a:r>
            <a:r>
              <a:rPr lang="en-US" dirty="0" smtClean="0"/>
              <a:t>lerik </a:t>
            </a:r>
            <a:r>
              <a:rPr lang="en-US" smtClean="0"/>
              <a:t>Software Academy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462597" y="5321792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2098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8238"/>
              </p:ext>
            </p:extLst>
          </p:nvPr>
        </p:nvGraphicFramePr>
        <p:xfrm>
          <a:off x="838200" y="3200400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2643" y="54864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4837" y="21399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69463"/>
              </p:ext>
            </p:extLst>
          </p:nvPr>
        </p:nvGraphicFramePr>
        <p:xfrm>
          <a:off x="6105524" y="21336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4837" y="4546600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64393"/>
              </p:ext>
            </p:extLst>
          </p:nvPr>
        </p:nvGraphicFramePr>
        <p:xfrm>
          <a:off x="6157911" y="4572000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801295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6764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43508"/>
              </p:ext>
            </p:extLst>
          </p:nvPr>
        </p:nvGraphicFramePr>
        <p:xfrm>
          <a:off x="755650" y="30952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396389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0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5146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COALESCE() Functions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ISNULL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</a:t>
            </a:r>
            <a:r>
              <a:rPr lang="en-US" sz="3000" noProof="1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&gt;,&lt;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&gt;,&lt;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3000" noProof="1" smtClean="0"/>
              <a:t> – returns the first that is not NULL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2643" y="3048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52982"/>
              </p:ext>
            </p:extLst>
          </p:nvPr>
        </p:nvGraphicFramePr>
        <p:xfrm>
          <a:off x="838200" y="4191000"/>
          <a:ext cx="7478713" cy="2314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7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085122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4953000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2896</TotalTime>
  <Words>3359</Words>
  <Application>Microsoft Office PowerPoint</Application>
  <PresentationFormat>On-screen Show (4:3)</PresentationFormat>
  <Paragraphs>762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Functions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Doncho Minkov</cp:lastModifiedBy>
  <cp:revision>368</cp:revision>
  <dcterms:created xsi:type="dcterms:W3CDTF">2007-12-08T16:03:35Z</dcterms:created>
  <dcterms:modified xsi:type="dcterms:W3CDTF">2014-08-25T19:36:22Z</dcterms:modified>
  <cp:category>software engineering</cp:category>
</cp:coreProperties>
</file>