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20" r:id="rId2"/>
    <p:sldId id="335" r:id="rId3"/>
    <p:sldId id="336" r:id="rId4"/>
    <p:sldId id="337" r:id="rId5"/>
    <p:sldId id="343" r:id="rId6"/>
    <p:sldId id="376" r:id="rId7"/>
    <p:sldId id="377" r:id="rId8"/>
    <p:sldId id="378" r:id="rId9"/>
    <p:sldId id="379" r:id="rId10"/>
    <p:sldId id="401" r:id="rId11"/>
    <p:sldId id="402" r:id="rId12"/>
    <p:sldId id="380" r:id="rId13"/>
    <p:sldId id="345" r:id="rId14"/>
    <p:sldId id="381" r:id="rId15"/>
    <p:sldId id="382" r:id="rId16"/>
    <p:sldId id="383" r:id="rId17"/>
    <p:sldId id="384" r:id="rId18"/>
    <p:sldId id="404" r:id="rId19"/>
    <p:sldId id="403" r:id="rId20"/>
    <p:sldId id="385" r:id="rId21"/>
    <p:sldId id="386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7" r:id="rId30"/>
    <p:sldId id="398" r:id="rId31"/>
    <p:sldId id="400" r:id="rId32"/>
    <p:sldId id="387" r:id="rId33"/>
    <p:sldId id="375" r:id="rId34"/>
    <p:sldId id="333" r:id="rId35"/>
    <p:sldId id="388" r:id="rId36"/>
  </p:sldIdLst>
  <p:sldSz cx="9144000" cy="6858000" type="screen4x3"/>
  <p:notesSz cx="6881813" cy="92964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03-Jul-14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03-Jul-14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JavaScript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Private/Public fields, Module, Revealing Module</a:t>
            </a:r>
            <a:endParaRPr lang="en-US" dirty="0"/>
          </a:p>
        </p:txBody>
      </p:sp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55" y="3936238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101">
            <a:off x="317970" y="784384"/>
            <a:ext cx="2402111" cy="1934881"/>
          </a:xfrm>
          <a:prstGeom prst="round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8"/>
          <a:stretch/>
        </p:blipFill>
        <p:spPr>
          <a:xfrm rot="903727">
            <a:off x="5940424" y="540391"/>
            <a:ext cx="2038350" cy="1703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1524000"/>
            <a:ext cx="62484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/>
              <a:t>Module Pattern: 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219200"/>
            <a:ext cx="8054788" cy="5439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//hidden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formatResult(name, 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//visible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(name)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this.add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this.subtract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this.showResult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calc.add(7);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calc.showResult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85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42965" y="2427803"/>
            <a:ext cx="3137647" cy="783193"/>
          </a:xfrm>
          <a:prstGeom prst="wedgeRoundRectCallout">
            <a:avLst>
              <a:gd name="adj1" fmla="val -32865"/>
              <a:gd name="adj2" fmla="val -749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visible members create closures with them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97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2879813"/>
            <a:ext cx="6096000" cy="21949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219200"/>
            <a:ext cx="8054788" cy="5439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//hidden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formatResult(name, 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//visible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(name)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this.add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this.subtract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this.showResult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calc.add(7);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calc.showResult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/>
              <a:t>Module Pattern: 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85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05400" y="4942402"/>
            <a:ext cx="3258671" cy="442674"/>
          </a:xfrm>
          <a:prstGeom prst="wedgeRoundRectCallout">
            <a:avLst>
              <a:gd name="adj1" fmla="val -32865"/>
              <a:gd name="adj2" fmla="val -749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Visible function constructor</a:t>
            </a:r>
          </a:p>
        </p:txBody>
      </p:sp>
    </p:spTree>
    <p:extLst>
      <p:ext uri="{BB962C8B-B14F-4D97-AF65-F5344CB8AC3E}">
        <p14:creationId xmlns:p14="http://schemas.microsoft.com/office/powerpoint/2010/main" val="2260724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Module Pattern: Summary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686800" cy="350520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/>
              <a:t> 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(public versus private) to members </a:t>
            </a:r>
            <a:endParaRPr lang="en-US" b="0" dirty="0"/>
          </a:p>
          <a:p>
            <a:r>
              <a:rPr lang="en-US" dirty="0" smtClean="0"/>
              <a:t>Each </a:t>
            </a:r>
            <a:r>
              <a:rPr lang="en-US" dirty="0"/>
              <a:t>object instance creates new copies of functions in </a:t>
            </a:r>
            <a:r>
              <a:rPr lang="en-US" dirty="0" smtClean="0"/>
              <a:t>memory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7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19100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Module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2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43000"/>
            <a:ext cx="2743200" cy="27614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57150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Revealing Module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038600"/>
            <a:ext cx="6629400" cy="569120"/>
          </a:xfrm>
        </p:spPr>
        <p:txBody>
          <a:bodyPr/>
          <a:lstStyle/>
          <a:p>
            <a:r>
              <a:rPr lang="en-US" dirty="0" smtClean="0"/>
              <a:t>Reveal the most interesting </a:t>
            </a:r>
          </a:p>
          <a:p>
            <a:r>
              <a:rPr lang="en-US" dirty="0" smtClean="0"/>
              <a:t>members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6" y="1905000"/>
            <a:ext cx="1981200" cy="300181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2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 smtClean="0"/>
              <a:t>Revealing </a:t>
            </a:r>
            <a:r>
              <a:rPr lang="en-US" sz="3600" dirty="0"/>
              <a:t>Module </a:t>
            </a:r>
            <a:r>
              <a:rPr lang="en-US" sz="3600" dirty="0" smtClean="0"/>
              <a:t>Pattern: </a:t>
            </a:r>
            <a:br>
              <a:rPr lang="en-US" sz="3600" dirty="0" smtClean="0"/>
            </a:br>
            <a:r>
              <a:rPr lang="en-US" sz="3600" dirty="0" smtClean="0"/>
              <a:t>Pros </a:t>
            </a:r>
            <a:r>
              <a:rPr lang="en-US" sz="3600" dirty="0" smtClean="0"/>
              <a:t>and Cons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78225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“</a:t>
            </a:r>
            <a:r>
              <a:rPr lang="en-US" dirty="0"/>
              <a:t>Modularize” code into re-useable objects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Variables/functions taken out of global namespace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Expose only </a:t>
            </a:r>
            <a:r>
              <a:rPr lang="en-US" dirty="0" smtClean="0"/>
              <a:t>visible </a:t>
            </a:r>
            <a:r>
              <a:rPr lang="en-US" dirty="0" smtClean="0"/>
              <a:t>members </a:t>
            </a:r>
            <a:endParaRPr 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"Cleaner" way to expose </a:t>
            </a:r>
            <a:r>
              <a:rPr lang="en-US" dirty="0" smtClean="0"/>
              <a:t>members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Easy to </a:t>
            </a:r>
            <a:r>
              <a:rPr lang="en-US" dirty="0" smtClean="0"/>
              <a:t>change members privacy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Some </a:t>
            </a:r>
            <a:r>
              <a:rPr lang="en-US" dirty="0"/>
              <a:t>complain about </a:t>
            </a:r>
            <a:r>
              <a:rPr lang="en-US" dirty="0" smtClean="0"/>
              <a:t>debugging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Hard to mock hidden objects for testing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1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752600"/>
            <a:ext cx="77771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//hidden variables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//hidden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//visible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someFunc: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referenceToFunction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anotherFunc: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referenceToOtherFunction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990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Structure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 smtClean="0"/>
              <a:t>Structure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708568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19200"/>
            <a:ext cx="838200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//hidden function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(function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Calculator = function (name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Calculator.prototype.add 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Calculator.prototype.subtract 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Calculator.prototype.showResult =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Calculator;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Calculator: Calculator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/>
              <a:t>Example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219854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4594" y="2209800"/>
            <a:ext cx="7936006" cy="25714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19200"/>
            <a:ext cx="838200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//hidden function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(function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Calculator = function (name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Calculator.prototype.add 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Calculator.prototype.subtract 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Calculator.prototype.showResult =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Calculator;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Calculator: Calculator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05400" y="4942402"/>
            <a:ext cx="3258671" cy="783193"/>
          </a:xfrm>
          <a:prstGeom prst="wedgeRoundRectCallout">
            <a:avLst>
              <a:gd name="adj1" fmla="val -32865"/>
              <a:gd name="adj2" fmla="val -749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the function constructor hidden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/>
              <a:t>Example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727751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811268"/>
            <a:ext cx="3657600" cy="976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19200"/>
            <a:ext cx="838200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//hidden function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 = (function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Calculator = function (name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Calculator.prototype.add 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Calculator.prototype.subtract 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Calculator.prototype.showResult =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Calculator;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Calculator: Calculator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618463" y="5334000"/>
            <a:ext cx="3534937" cy="783193"/>
          </a:xfrm>
          <a:prstGeom prst="wedgeRoundRectCallout">
            <a:avLst>
              <a:gd name="adj1" fmla="val -54766"/>
              <a:gd name="adj2" fmla="val -435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Expose (reveal) only references to hidden member</a:t>
            </a:r>
          </a:p>
        </p:txBody>
      </p:sp>
    </p:spTree>
    <p:extLst>
      <p:ext uri="{BB962C8B-B14F-4D97-AF65-F5344CB8AC3E}">
        <p14:creationId xmlns:p14="http://schemas.microsoft.com/office/powerpoint/2010/main" val="3189534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Public/Private fields in JavaScript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Module pattern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Revealing module pattern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Revealing prototype pattern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Singleton pattern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581400"/>
            <a:ext cx="4571999" cy="280509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6800" cy="350520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/>
              <a:t> 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(public versus private) to members </a:t>
            </a:r>
            <a:endParaRPr lang="en-US" b="0" dirty="0"/>
          </a:p>
          <a:p>
            <a:r>
              <a:rPr lang="en-US" dirty="0" smtClean="0"/>
              <a:t>Extending </a:t>
            </a:r>
            <a:r>
              <a:rPr lang="en-US" dirty="0"/>
              <a:t>objects can be difficult since no prototyping is </a:t>
            </a:r>
            <a:r>
              <a:rPr lang="en-US" dirty="0" smtClean="0"/>
              <a:t>used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Module Pattern: </a:t>
            </a:r>
            <a:br>
              <a:rPr lang="en-US" sz="3600" dirty="0"/>
            </a:br>
            <a:r>
              <a:rPr lang="en-US" sz="3600" dirty="0" smtClean="0"/>
              <a:t>Summary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4009389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535" y="350520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Revealing Module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35" y="4800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53" y="1524000"/>
            <a:ext cx="3928564" cy="146208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4975" y="914400"/>
            <a:ext cx="57150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Revealing Prototype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075" y="2590800"/>
            <a:ext cx="8686800" cy="569120"/>
          </a:xfrm>
        </p:spPr>
        <p:txBody>
          <a:bodyPr/>
          <a:lstStyle/>
          <a:p>
            <a:r>
              <a:rPr lang="en-US" dirty="0" smtClean="0"/>
              <a:t>Reveal the most interesting members (again)</a:t>
            </a:r>
            <a:endParaRPr lang="en-US" dirty="0"/>
          </a:p>
        </p:txBody>
      </p:sp>
      <p:pic>
        <p:nvPicPr>
          <p:cNvPr id="2050" name="Picture 2" descr="http://fc04.deviantart.net/fs71/f/2011/340/f/1/mileena_cosplay_mk9_by_asherwarr-d4ibjg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8" y="3429000"/>
            <a:ext cx="3441353" cy="24955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33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838200"/>
          </a:xfrm>
        </p:spPr>
        <p:txBody>
          <a:bodyPr/>
          <a:lstStyle/>
          <a:p>
            <a:r>
              <a:rPr lang="en-US" sz="3600" dirty="0"/>
              <a:t>Revealing Prototype </a:t>
            </a:r>
            <a:r>
              <a:rPr lang="en-US" sz="3600" dirty="0" smtClean="0"/>
              <a:t>Pattern:</a:t>
            </a:r>
            <a:br>
              <a:rPr lang="en-US" sz="3600" dirty="0" smtClean="0"/>
            </a:br>
            <a:r>
              <a:rPr lang="en-US" sz="3600" dirty="0" smtClean="0"/>
              <a:t>Pros </a:t>
            </a:r>
            <a:r>
              <a:rPr lang="en-US" sz="3600" dirty="0" smtClean="0"/>
              <a:t>and Cons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“</a:t>
            </a:r>
            <a:r>
              <a:rPr lang="en-US" dirty="0"/>
              <a:t>Modularize” code into re-useable objects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Variables/functions taken out of global namespace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Expose only public members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Functions are loaded into memory once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Extensible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"this" can be tricky</a:t>
            </a:r>
            <a:endParaRPr 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Constructor is separated from prototype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55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Prototype </a:t>
            </a:r>
            <a:r>
              <a:rPr lang="en-US" sz="3600" dirty="0" smtClean="0"/>
              <a:t>Pattern:</a:t>
            </a:r>
            <a:br>
              <a:rPr lang="en-US" sz="3600" dirty="0" smtClean="0"/>
            </a:br>
            <a:r>
              <a:rPr lang="en-US" sz="3600" dirty="0" smtClean="0"/>
              <a:t>Structure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447800"/>
            <a:ext cx="7777163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//constructor defined here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Constructor.prototype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//hidden variables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//hidden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//exposed members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someFunc: pointerToSomeFunc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anotherFunc: pointerToAnotherFunc	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85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Structure</a:t>
            </a:r>
            <a:r>
              <a:rPr lang="en-US" dirty="0" smtClean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3017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335643"/>
            <a:ext cx="777716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Calculator = function (name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Calculator.prototype = (function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add, subtract, showResult,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 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subtract 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showResult =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formatResult = function (name, 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add: add,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subtract: subtract,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showResult: showResult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Calculator(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7620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Prototype </a:t>
            </a:r>
            <a:r>
              <a:rPr lang="en-US" sz="3600" dirty="0" smtClean="0"/>
              <a:t>Pattern: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79081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3505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/>
              <a:t> of variables and functions </a:t>
            </a:r>
            <a:endParaRPr lang="en-US" b="0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/>
              <a:t>exposed </a:t>
            </a:r>
            <a:r>
              <a:rPr lang="en-US" dirty="0" smtClean="0"/>
              <a:t>versus hidden) </a:t>
            </a:r>
            <a:r>
              <a:rPr lang="en-US" dirty="0"/>
              <a:t>to </a:t>
            </a:r>
            <a:r>
              <a:rPr lang="en-US" dirty="0" smtClean="0"/>
              <a:t>members</a:t>
            </a:r>
            <a:endParaRPr lang="en-US" b="0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Provides extension </a:t>
            </a:r>
            <a:r>
              <a:rPr lang="en-US" dirty="0" smtClean="0"/>
              <a:t>capabilities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Revealing Prototype </a:t>
            </a:r>
            <a:r>
              <a:rPr lang="en-US" sz="3600" dirty="0" smtClean="0"/>
              <a:t>Pattern:</a:t>
            </a:r>
            <a:br>
              <a:rPr lang="en-US" sz="3600" dirty="0" smtClean="0"/>
            </a:br>
            <a:r>
              <a:rPr lang="en-US" sz="3600" dirty="0" smtClean="0"/>
              <a:t>Summary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797231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535" y="350520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Revealing Prototype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35" y="4800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gtspirit.com/wp-content/uploads/2013/06/jaguar-c-x75-prototype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9" b="18519"/>
          <a:stretch/>
        </p:blipFill>
        <p:spPr bwMode="auto">
          <a:xfrm>
            <a:off x="2472267" y="1202266"/>
            <a:ext cx="4267200" cy="18457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8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4975" y="914400"/>
            <a:ext cx="57150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686800" cy="569120"/>
          </a:xfrm>
        </p:spPr>
        <p:txBody>
          <a:bodyPr/>
          <a:lstStyle/>
          <a:p>
            <a:r>
              <a:rPr lang="en-US" dirty="0" smtClean="0"/>
              <a:t>One object to rule them all!</a:t>
            </a:r>
            <a:endParaRPr lang="en-US" dirty="0"/>
          </a:p>
        </p:txBody>
      </p:sp>
      <p:pic>
        <p:nvPicPr>
          <p:cNvPr id="4098" name="Picture 2" descr="http://oldmooresalmanac.com/assets/images/burren/gollum-lord-of-the-rings-mov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67" y="3124200"/>
            <a:ext cx="5238750" cy="2200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54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Singleton Pattern: Structure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752600"/>
            <a:ext cx="7777163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module = function()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instance, getInstance;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getInstance: function(){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if(!instance){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instance = new Instance();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instance;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1066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Structure: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008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8274" y="12954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Public/Private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674" y="2209800"/>
            <a:ext cx="8229600" cy="569120"/>
          </a:xfrm>
        </p:spPr>
        <p:txBody>
          <a:bodyPr/>
          <a:lstStyle/>
          <a:p>
            <a:r>
              <a:rPr lang="en-US" dirty="0" smtClean="0"/>
              <a:t>Using the function scope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82464" y="3227294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211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Singleton Pattern: 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219200"/>
            <a:ext cx="7777163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calculatorInstance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Calculator = (function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function Calculator() { //…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getCalculator: function 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(!calculatorInstance)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calculatorInstance = new Calculator();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calculatorInstance;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calculator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controls.getCalculator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945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0035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Singleton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90600" y="3657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 descr="http://www.scottishwhiskystore.com/wp-content/uploads/2012/05/Singleton-of-Dufftown-12-Year-Old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2057400"/>
            <a:ext cx="2857500" cy="28575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2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733800"/>
            <a:ext cx="5562600" cy="1371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Augmenting </a:t>
            </a:r>
            <a:r>
              <a:rPr lang="en-US" dirty="0" smtClean="0"/>
              <a:t>Modules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054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8" y="1295400"/>
            <a:ext cx="4274017" cy="222961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286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/>
            </a:pPr>
            <a:r>
              <a:rPr lang="en-US" sz="2800" dirty="0" smtClean="0"/>
              <a:t>Create the Snake game using the Revealing module pattern. Design the game such that it has at least three modules.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6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62200"/>
            <a:ext cx="5593090" cy="41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Public/Private Fields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variable is defined: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Public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Private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5812" y="3124200"/>
            <a:ext cx="7777163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global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myFunction()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var private = global;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function innerFunction(){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var innerPrivate = private;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5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810000"/>
            <a:ext cx="58293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Public/Private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5407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Module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569120"/>
          </a:xfrm>
        </p:spPr>
        <p:txBody>
          <a:bodyPr/>
          <a:lstStyle/>
          <a:p>
            <a:r>
              <a:rPr lang="en-US" dirty="0" smtClean="0"/>
              <a:t>Hide members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7" y="3048000"/>
            <a:ext cx="3677771" cy="275832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59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Pros and Cons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“Modularize” code into re-useable </a:t>
            </a:r>
            <a:r>
              <a:rPr lang="en-US" dirty="0" smtClean="0"/>
              <a:t>objects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Variables/functions </a:t>
            </a:r>
            <a:r>
              <a:rPr lang="en-US" dirty="0" smtClean="0"/>
              <a:t>not in global namespace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Expose only public members</a:t>
            </a:r>
            <a:endParaRPr lang="en-US" b="0" dirty="0"/>
          </a:p>
          <a:p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Cons: </a:t>
            </a:r>
            <a:endParaRPr lang="en-US" sz="3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/>
            <a:r>
              <a:rPr lang="en-US" dirty="0"/>
              <a:t>Some complain about debugging</a:t>
            </a:r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21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Module Pattern: Structure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290" y="1981200"/>
            <a:ext cx="77771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 = (function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//public members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someFunc: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anotherFunc: function() {…}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096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Structure:</a:t>
            </a:r>
            <a:endParaRPr lang="en-US" b="0" dirty="0" smtClean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5561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/>
              <a:t>Module Pattern: Example</a:t>
            </a:r>
            <a:endParaRPr lang="bg-BG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812" y="1219200"/>
            <a:ext cx="8054788" cy="5439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//hidden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formatResult(name, 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//visible members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(name)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this.add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this.subtract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this.showResult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//…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'First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calc.add(7);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calc.showResult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624" y="685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 smtClean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52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3087</TotalTime>
  <Words>1476</Words>
  <Application>Microsoft Office PowerPoint</Application>
  <PresentationFormat>On-screen Show (4:3)</PresentationFormat>
  <Paragraphs>342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 2</vt:lpstr>
      <vt:lpstr>Telerik Academy</vt:lpstr>
      <vt:lpstr>JavaScript Patterns</vt:lpstr>
      <vt:lpstr>Table of Contents</vt:lpstr>
      <vt:lpstr>Public/Private fields</vt:lpstr>
      <vt:lpstr>Public/Private Fields</vt:lpstr>
      <vt:lpstr>Public/Private fields</vt:lpstr>
      <vt:lpstr>The Module Pattern</vt:lpstr>
      <vt:lpstr>Pros and Cons</vt:lpstr>
      <vt:lpstr>Module Pattern: Structure</vt:lpstr>
      <vt:lpstr>Module Pattern: Example</vt:lpstr>
      <vt:lpstr>Module Pattern: Example</vt:lpstr>
      <vt:lpstr>Module Pattern: Example</vt:lpstr>
      <vt:lpstr>Module Pattern: Summary</vt:lpstr>
      <vt:lpstr>Module Pattern</vt:lpstr>
      <vt:lpstr>The Revealing Module Pattern</vt:lpstr>
      <vt:lpstr>Revealing Module Pattern:  Pros and Cons</vt:lpstr>
      <vt:lpstr>Revealing Module Pattern:  Structure</vt:lpstr>
      <vt:lpstr>Revealing Module Pattern:  Example</vt:lpstr>
      <vt:lpstr>Revealing Module Pattern:  Example</vt:lpstr>
      <vt:lpstr>Revealing Module Pattern:  Example</vt:lpstr>
      <vt:lpstr>Revealing Module Pattern:  Summary</vt:lpstr>
      <vt:lpstr>Revealing Module Pattern</vt:lpstr>
      <vt:lpstr> The Revealing Prototype Pattern</vt:lpstr>
      <vt:lpstr>Revealing Prototype Pattern: Pros and Cons</vt:lpstr>
      <vt:lpstr>Revealing Prototype Pattern: Structure</vt:lpstr>
      <vt:lpstr>Revealing Prototype Pattern: Example</vt:lpstr>
      <vt:lpstr>Revealing Prototype Pattern: Summary</vt:lpstr>
      <vt:lpstr>Revealing Prototype Pattern</vt:lpstr>
      <vt:lpstr> Singleton Pattern</vt:lpstr>
      <vt:lpstr>Singleton Pattern: Structure</vt:lpstr>
      <vt:lpstr>Singleton Pattern: Example</vt:lpstr>
      <vt:lpstr>Singleton Pattern</vt:lpstr>
      <vt:lpstr>Augmenting Modules</vt:lpstr>
      <vt:lpstr>Arrays</vt:lpstr>
      <vt:lpstr>Free Trainings @ 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Doncho Minkov</cp:lastModifiedBy>
  <cp:revision>450</cp:revision>
  <dcterms:created xsi:type="dcterms:W3CDTF">2007-12-08T16:03:35Z</dcterms:created>
  <dcterms:modified xsi:type="dcterms:W3CDTF">2014-07-03T08:31:30Z</dcterms:modified>
  <cp:category>software engineering</cp:category>
</cp:coreProperties>
</file>