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3"/>
  </p:notesMasterIdLst>
  <p:handoutMasterIdLst>
    <p:handoutMasterId r:id="rId44"/>
  </p:handoutMasterIdLst>
  <p:sldIdLst>
    <p:sldId id="320" r:id="rId2"/>
    <p:sldId id="321" r:id="rId3"/>
    <p:sldId id="347" r:id="rId4"/>
    <p:sldId id="348" r:id="rId5"/>
    <p:sldId id="349" r:id="rId6"/>
    <p:sldId id="350" r:id="rId7"/>
    <p:sldId id="351" r:id="rId8"/>
    <p:sldId id="353" r:id="rId9"/>
    <p:sldId id="354" r:id="rId10"/>
    <p:sldId id="374" r:id="rId11"/>
    <p:sldId id="356" r:id="rId12"/>
    <p:sldId id="375" r:id="rId13"/>
    <p:sldId id="381" r:id="rId14"/>
    <p:sldId id="382" r:id="rId15"/>
    <p:sldId id="384" r:id="rId16"/>
    <p:sldId id="385" r:id="rId17"/>
    <p:sldId id="386" r:id="rId18"/>
    <p:sldId id="387" r:id="rId19"/>
    <p:sldId id="388" r:id="rId20"/>
    <p:sldId id="405" r:id="rId21"/>
    <p:sldId id="406" r:id="rId22"/>
    <p:sldId id="389" r:id="rId23"/>
    <p:sldId id="390" r:id="rId24"/>
    <p:sldId id="391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370" r:id="rId38"/>
    <p:sldId id="362" r:id="rId39"/>
    <p:sldId id="363" r:id="rId40"/>
    <p:sldId id="407" r:id="rId41"/>
    <p:sldId id="369" r:id="rId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9" autoAdjust="0"/>
    <p:restoredTop sz="95510" autoAdjust="0"/>
  </p:normalViewPr>
  <p:slideViewPr>
    <p:cSldViewPr>
      <p:cViewPr>
        <p:scale>
          <a:sx n="60" d="100"/>
          <a:sy n="60" d="100"/>
        </p:scale>
        <p:origin x="-84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15.12.2011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15.12.2011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334000"/>
            <a:ext cx="3352800" cy="46166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Technical Trainer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2819399" y="375745"/>
            <a:ext cx="5791201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67202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457200" y="48768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Doncho Minkov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8898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5362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</a:t>
            </a:r>
            <a:r>
              <a:rPr lang="en-US" dirty="0" smtClean="0"/>
              <a:t>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09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 different</a:t>
            </a:r>
            <a:br>
              <a:rPr lang="en-US" dirty="0" smtClean="0"/>
            </a:br>
            <a:r>
              <a:rPr lang="en-US" dirty="0" smtClean="0"/>
              <a:t>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64494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null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702784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Check the numbers of a set with remainders 0,1,2 when dividing to 3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1, 2, 3, 4, 55, 66, 113 , 124, 557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When finding such a number</a:t>
            </a:r>
          </a:p>
          <a:p>
            <a:pPr lvl="1"/>
            <a:r>
              <a:rPr lang="en-US" dirty="0" smtClean="0"/>
              <a:t>Add it to the array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2432050" cy="133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0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826435"/>
            <a:ext cx="334645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524000"/>
            <a:ext cx="7924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3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Remainders of 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  <a:endParaRPr lang="en-US" dirty="0" smtClean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Array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88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6760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2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4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519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25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10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088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386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for Working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67819"/>
              </p:ext>
            </p:extLst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14835"/>
              </p:ext>
            </p:extLst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</a:t>
            </a:r>
            <a:r>
              <a:rPr lang="en-US" sz="2800" dirty="0" smtClean="0"/>
              <a:t>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</a:t>
            </a:r>
            <a:r>
              <a:rPr lang="en-US" sz="2800" dirty="0" smtClean="0"/>
              <a:t>are given an array of strings. Write a method that </a:t>
            </a:r>
            <a:r>
              <a:rPr lang="en-US" sz="2800" dirty="0" smtClean="0"/>
              <a:t>sorts the array by the length of its elements (the number of characters composing them).</a:t>
            </a:r>
            <a:endParaRPr lang="en-US" sz="2800" dirty="0" smtClean="0"/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</a:t>
            </a:r>
            <a:r>
              <a:rPr lang="en-US" sz="2800" dirty="0" smtClean="0"/>
              <a:t>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</a:t>
            </a:r>
            <a:r>
              <a:rPr lang="en-US" sz="2800" dirty="0" smtClean="0"/>
              <a:t>the operators </a:t>
            </a:r>
            <a:r>
              <a:rPr lang="en-US" sz="2800" dirty="0" smtClean="0"/>
              <a:t>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9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51119"/>
              </p:ext>
            </p:extLst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054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nDimensionalArray[index1, … , indexn]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964359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57325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477000" y="3810000"/>
            <a:ext cx="1524000" cy="845054"/>
          </a:xfrm>
          <a:prstGeom prst="wedgeRoundRectCallout">
            <a:avLst>
              <a:gd name="adj1" fmla="val -49184"/>
              <a:gd name="adj2" fmla="val 882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858000" y="5791200"/>
            <a:ext cx="1828800" cy="845054"/>
          </a:xfrm>
          <a:prstGeom prst="wedgeRoundRectCallout">
            <a:avLst>
              <a:gd name="adj1" fmla="val -50864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9229</TotalTime>
  <Words>1996</Words>
  <Application>Microsoft Office PowerPoint</Application>
  <PresentationFormat>On-screen Show (4:3)</PresentationFormat>
  <Paragraphs>457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Theme1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(6)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793</cp:revision>
  <dcterms:created xsi:type="dcterms:W3CDTF">2007-12-08T16:03:35Z</dcterms:created>
  <dcterms:modified xsi:type="dcterms:W3CDTF">2011-12-15T19:35:43Z</dcterms:modified>
</cp:coreProperties>
</file>