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438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 smtClean="0"/>
              <a:t>Bad Programming </a:t>
            </a:r>
            <a:r>
              <a:rPr lang="en-US" sz="3600" dirty="0" smtClean="0"/>
              <a:t>Style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names. Crude layout.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</a:t>
            </a:r>
            <a:r>
              <a:rPr lang="en-US" dirty="0" smtClean="0"/>
              <a:t>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</a:t>
            </a:r>
            <a:r>
              <a:rPr lang="en-US" dirty="0" smtClean="0"/>
              <a:t>principles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</a:t>
            </a:r>
            <a:r>
              <a:rPr lang="en-US" dirty="0" smtClean="0"/>
              <a:t>task with minimal dependencies?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</a:t>
            </a:r>
            <a:r>
              <a:rPr lang="en-US" dirty="0" smtClean="0"/>
              <a:t>a </a:t>
            </a:r>
            <a:r>
              <a:rPr lang="en-US" dirty="0" smtClean="0"/>
              <a:t>higher </a:t>
            </a:r>
            <a:r>
              <a:rPr lang="en-US" dirty="0" smtClean="0"/>
              <a:t>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</a:t>
            </a:r>
            <a:r>
              <a:rPr lang="en-US" dirty="0" smtClean="0"/>
              <a:t>readable!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</a:t>
            </a:r>
            <a:r>
              <a:rPr lang="en-US" dirty="0" smtClean="0"/>
              <a:t>self-explainable </a:t>
            </a:r>
            <a:r>
              <a:rPr lang="en-US" dirty="0" smtClean="0"/>
              <a:t>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true;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 smtClean="0"/>
              <a:t>Focus your documentation efforts on the </a:t>
            </a:r>
            <a:r>
              <a:rPr lang="en-US" sz="3000" dirty="0" smtClean="0"/>
              <a:t>code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&lt; maxCommandLength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Establish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(accountType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AccountType.NewAccount) 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commenting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  <a:endParaRPr lang="en-US" dirty="0" smtClean="0"/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</a:t>
            </a:r>
            <a:r>
              <a:rPr lang="en-US" dirty="0" smtClean="0"/>
              <a:t>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</a:t>
            </a:r>
            <a:r>
              <a:rPr lang="en-US" dirty="0" smtClean="0"/>
              <a:t>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Studio will use the XML documentation </a:t>
            </a:r>
            <a:r>
              <a:rPr lang="en-US" dirty="0" smtClean="0"/>
              <a:t>for autocomplete</a:t>
            </a:r>
          </a:p>
          <a:p>
            <a:pPr lvl="1"/>
            <a:r>
              <a:rPr lang="en-US" dirty="0" smtClean="0"/>
              <a:t>Automatically, just use XML docs</a:t>
            </a:r>
            <a:endParaRPr lang="en-US" dirty="0" smtClean="0"/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</a:t>
            </a:r>
            <a:r>
              <a:rPr lang="en-US" sz="2800" dirty="0" smtClean="0"/>
              <a:t>and</a:t>
            </a:r>
            <a:r>
              <a:rPr lang="en-US" sz="2800" dirty="0" smtClean="0"/>
              <a:t>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</a:t>
            </a:r>
            <a:r>
              <a:rPr lang="en-US" sz="3800" dirty="0" smtClean="0"/>
              <a:t>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</a:t>
            </a:r>
            <a:r>
              <a:rPr lang="en-US" dirty="0" smtClean="0"/>
              <a:t>documents and information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inside the source-code </a:t>
            </a:r>
            <a:r>
              <a:rPr lang="en-US" dirty="0" smtClean="0"/>
              <a:t>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</a:t>
            </a:r>
            <a:r>
              <a:rPr lang="en-US" dirty="0" smtClean="0"/>
              <a:t>level compared to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Straight-forward, easy-to-read </a:t>
            </a:r>
            <a:r>
              <a:rPr lang="en-US" dirty="0" smtClean="0"/>
              <a:t>and easily </a:t>
            </a:r>
            <a:r>
              <a:rPr lang="en-US" dirty="0" smtClean="0"/>
              <a:t>understandable code</a:t>
            </a:r>
            <a:endParaRPr lang="en-US" dirty="0" smtClean="0"/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</a:t>
            </a:r>
            <a:r>
              <a:rPr lang="en-US" dirty="0" smtClean="0"/>
              <a:t>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1981</TotalTime>
  <Words>2160</Words>
  <Application>Microsoft Office PowerPoint</Application>
  <PresentationFormat>On-screen Show (4:3)</PresentationFormat>
  <Paragraphs>417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Svetlin Nakov</cp:lastModifiedBy>
  <cp:revision>608</cp:revision>
  <dcterms:created xsi:type="dcterms:W3CDTF">2007-12-08T16:03:35Z</dcterms:created>
  <dcterms:modified xsi:type="dcterms:W3CDTF">2013-04-11T13:21:44Z</dcterms:modified>
  <cp:category>software engineering</cp:category>
</cp:coreProperties>
</file>