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2538"/>
            <a:ext cx="8229600" cy="947962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37984"/>
            <a:ext cx="8359698" cy="569120"/>
          </a:xfrm>
        </p:spPr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4495800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</a:t>
            </a:r>
            <a:r>
              <a:rPr lang="en-US" dirty="0" smtClean="0"/>
              <a:t>the correct exception </a:t>
            </a:r>
            <a:r>
              <a:rPr lang="en-US" dirty="0" smtClean="0"/>
              <a:t>handling instead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</a:t>
            </a:r>
            <a:r>
              <a:rPr lang="en-US" sz="2600" dirty="0" smtClean="0">
                <a:sym typeface="Wingdings" pitchFamily="2" charset="2"/>
              </a:rPr>
              <a:t>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</a:t>
            </a:r>
            <a:r>
              <a:rPr lang="en-US" dirty="0" smtClean="0"/>
              <a:t>Code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</a:t>
            </a:r>
            <a:r>
              <a:rPr lang="en-US" dirty="0" smtClean="0"/>
              <a:t>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</a:t>
            </a:r>
            <a:r>
              <a:rPr lang="en-US" sz="2800" dirty="0" smtClean="0"/>
              <a:t>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</a:t>
            </a:r>
            <a:r>
              <a:rPr lang="en-US" sz="3000" dirty="0" smtClean="0"/>
              <a:t>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</a:t>
            </a:r>
            <a:r>
              <a:rPr lang="en-US" sz="2800" dirty="0" smtClean="0"/>
              <a:t>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</a:t>
            </a:r>
            <a:r>
              <a:rPr lang="en-US" sz="3000" dirty="0" smtClean="0"/>
              <a:t>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/>
              <a:t>the main input </a:t>
            </a:r>
            <a:r>
              <a:rPr lang="en-US" dirty="0" smtClean="0"/>
              <a:t>parameters first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</a:t>
            </a: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</a:t>
            </a:r>
            <a:r>
              <a:rPr lang="en-US" dirty="0" smtClean="0"/>
              <a:t>it. Is this </a:t>
            </a:r>
            <a:r>
              <a:rPr lang="en-US" dirty="0" smtClean="0"/>
              <a:t>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</a:t>
            </a:r>
            <a:r>
              <a:rPr lang="en-US" dirty="0" smtClean="0"/>
              <a:t>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(+/-2)</a:t>
            </a:r>
          </a:p>
          <a:p>
            <a:pPr lvl="1"/>
            <a:r>
              <a:rPr lang="en-US" dirty="0" smtClean="0"/>
              <a:t>7 is a </a:t>
            </a:r>
            <a:r>
              <a:rPr lang="en-US" dirty="0" smtClean="0"/>
              <a:t>"magic" </a:t>
            </a:r>
            <a:r>
              <a:rPr lang="en-US" dirty="0" smtClean="0"/>
              <a:t>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</a:t>
            </a:r>
            <a:r>
              <a:rPr lang="en-US" dirty="0" smtClean="0"/>
              <a:t>many, reconsider </a:t>
            </a:r>
            <a:r>
              <a:rPr lang="en-US" dirty="0" smtClean="0"/>
              <a:t>the </a:t>
            </a:r>
            <a:r>
              <a:rPr lang="en-US" dirty="0" smtClean="0"/>
              <a:t>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</a:t>
            </a:r>
            <a:r>
              <a:rPr lang="en-US" dirty="0" smtClean="0">
                <a:sym typeface="Wingdings" pitchFamily="2" charset="2"/>
              </a:rPr>
              <a:t>it have </a:t>
            </a:r>
            <a:r>
              <a:rPr lang="en-US" dirty="0" smtClean="0">
                <a:sym typeface="Wingdings" pitchFamily="2" charset="2"/>
              </a:rPr>
              <a:t>a clear </a:t>
            </a:r>
            <a:r>
              <a:rPr lang="en-US" dirty="0" smtClean="0">
                <a:sym typeface="Wingdings" pitchFamily="2" charset="2"/>
              </a:rPr>
              <a:t>intent?</a:t>
            </a:r>
            <a:endParaRPr lang="en-US" dirty="0" smtClean="0"/>
          </a:p>
          <a:p>
            <a:pPr lvl="1"/>
            <a:r>
              <a:rPr lang="en-US" dirty="0" smtClean="0"/>
              <a:t>Consider </a:t>
            </a:r>
            <a:r>
              <a:rPr lang="en-US" dirty="0" smtClean="0"/>
              <a:t>extracting few of the parameters </a:t>
            </a:r>
            <a:r>
              <a:rPr lang="en-US" dirty="0" smtClean="0"/>
              <a:t>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</a:t>
            </a:r>
            <a:r>
              <a:rPr lang="en-US" sz="4400" dirty="0" smtClean="0"/>
              <a:t>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</a:t>
            </a:r>
            <a:r>
              <a:rPr lang="en-US" dirty="0" smtClean="0"/>
              <a:t>coding?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</a:t>
            </a:r>
            <a:r>
              <a:rPr lang="en-US" dirty="0" smtClean="0"/>
              <a:t>(functions, routines) are </a:t>
            </a:r>
            <a:r>
              <a:rPr lang="en-US" dirty="0" smtClean="0"/>
              <a:t>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</a:t>
            </a:r>
            <a:r>
              <a:rPr lang="en-US" dirty="0" smtClean="0"/>
              <a:t>conquer</a:t>
            </a:r>
            <a:r>
              <a:rPr lang="en-US" dirty="0" smtClean="0"/>
              <a:t>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</a:t>
            </a:r>
            <a:r>
              <a:rPr lang="en-US" dirty="0" smtClean="0"/>
              <a:t>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</a:t>
            </a:r>
            <a:r>
              <a:rPr lang="en-US" dirty="0" smtClean="0"/>
              <a:t>customers </a:t>
            </a:r>
            <a:r>
              <a:rPr lang="en-US" dirty="0" smtClean="0"/>
              <a:t>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</a:t>
            </a:r>
            <a:r>
              <a:rPr lang="en-US" dirty="0" smtClean="0"/>
              <a:t>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</a:t>
            </a:r>
            <a:r>
              <a:rPr lang="en-US" dirty="0" smtClean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</a:t>
            </a:r>
            <a:r>
              <a:rPr lang="en-US" dirty="0" smtClean="0"/>
              <a:t>that in the </a:t>
            </a:r>
            <a:r>
              <a:rPr lang="en-US" dirty="0" smtClean="0"/>
              <a:t>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new routine that has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</a:t>
            </a:r>
            <a:r>
              <a:rPr lang="en-US" dirty="0" smtClean="0"/>
              <a:t>attribute in .</a:t>
            </a:r>
            <a:r>
              <a:rPr lang="en-US" dirty="0" smtClean="0"/>
              <a:t>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</a:t>
            </a:r>
            <a:r>
              <a:rPr lang="en-US" dirty="0" smtClean="0"/>
              <a:t>demonstrate </a:t>
            </a:r>
            <a:r>
              <a:rPr lang="en-US" dirty="0" smtClean="0"/>
              <a:t>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challenge of </a:t>
            </a:r>
            <a:r>
              <a:rPr lang="en-US" dirty="0" smtClean="0"/>
              <a:t>the programmer is </a:t>
            </a:r>
            <a:r>
              <a:rPr lang="en-US" dirty="0" smtClean="0"/>
              <a:t>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</a:t>
            </a:r>
            <a:r>
              <a:rPr lang="en-US" dirty="0" smtClean="0"/>
              <a:t>the </a:t>
            </a:r>
            <a:r>
              <a:rPr lang="en-US" dirty="0" smtClean="0"/>
              <a:t>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</a:t>
            </a:r>
            <a:r>
              <a:rPr lang="en-US" dirty="0" smtClean="0"/>
              <a:t>the most appropriate solution from the available </a:t>
            </a:r>
            <a:r>
              <a:rPr lang="en-US" dirty="0" smtClean="0"/>
              <a:t>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  <a:endParaRPr lang="en-US" dirty="0" smtClean="0"/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</a:t>
            </a:r>
            <a:r>
              <a:rPr lang="en-US" sz="2800" dirty="0" smtClean="0"/>
              <a:t>and refactor its code to </a:t>
            </a:r>
            <a:r>
              <a:rPr lang="en-US" sz="2800" dirty="0" smtClean="0"/>
              <a:t>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</a:t>
            </a:r>
            <a:r>
              <a:rPr lang="en-US" sz="2800" dirty="0" smtClean="0"/>
              <a:t>less (work in all possible scenarios)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</a:t>
            </a:r>
            <a:r>
              <a:rPr lang="en-US" sz="2800" dirty="0" smtClean="0"/>
              <a:t>more (no side effects)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 (throw an exception).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Any other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behavior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3546</TotalTime>
  <Words>2894</Words>
  <Application>Microsoft Office PowerPoint</Application>
  <PresentationFormat>On-screen Show (4:3)</PresentationFormat>
  <Paragraphs>524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Svetlin Nakov</cp:lastModifiedBy>
  <cp:revision>939</cp:revision>
  <dcterms:created xsi:type="dcterms:W3CDTF">2007-12-08T16:03:35Z</dcterms:created>
  <dcterms:modified xsi:type="dcterms:W3CDTF">2013-04-19T11:03:42Z</dcterms:modified>
  <cp:category>quality code, software engineering</cp:category>
</cp:coreProperties>
</file>