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5"/>
  </p:notesMasterIdLst>
  <p:handoutMasterIdLst>
    <p:handoutMasterId r:id="rId36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229600" cy="1524000"/>
          </a:xfrm>
        </p:spPr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886" y="2286000"/>
            <a:ext cx="8486314" cy="1752600"/>
          </a:xfrm>
        </p:spPr>
        <p:txBody>
          <a:bodyPr/>
          <a:lstStyle/>
          <a:p>
            <a:r>
              <a:rPr lang="en-US" b="0" i="1" dirty="0" smtClean="0">
                <a:effectLst/>
              </a:rPr>
              <a:t>“Programming </a:t>
            </a:r>
            <a:r>
              <a:rPr lang="en-US" b="0" i="1" dirty="0">
                <a:effectLst/>
              </a:rPr>
              <a:t>today is a race between software engineers striving to build bigger and better idiot-proof programs, and the Universe trying to produce bigger and better </a:t>
            </a:r>
            <a:r>
              <a:rPr lang="en-US" b="0" i="1" dirty="0" smtClean="0">
                <a:effectLst/>
              </a:rPr>
              <a:t>idiots.</a:t>
            </a:r>
            <a:br>
              <a:rPr lang="en-US" b="0" i="1" dirty="0" smtClean="0">
                <a:effectLst/>
              </a:rPr>
            </a:br>
            <a:r>
              <a:rPr lang="en-US" b="0" i="1" dirty="0" smtClean="0">
                <a:effectLst/>
              </a:rPr>
              <a:t>So </a:t>
            </a:r>
            <a:r>
              <a:rPr lang="en-US" b="0" i="1" dirty="0">
                <a:effectLst/>
              </a:rPr>
              <a:t>far, the Universe is winning</a:t>
            </a:r>
            <a:r>
              <a:rPr lang="en-US" b="0" i="1" dirty="0" smtClean="0">
                <a:effectLst/>
              </a:rPr>
              <a:t>.”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948128"/>
            <a:ext cx="1045253" cy="99656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4787702" y="4316132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actionPerformed 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Substitute the next piece of valid data (e.g. file)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Return the same answer as the previous time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Substitute the closest legal value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Call method / Log a warning message to a file</a:t>
            </a:r>
          </a:p>
          <a:p>
            <a:pPr lvl="2">
              <a:lnSpc>
                <a:spcPts val="34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the values of 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routine input parameters</a:t>
            </a:r>
          </a:p>
          <a:p>
            <a:r>
              <a:rPr lang="en-US" dirty="0" smtClean="0"/>
              <a:t>Decide how to 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inputs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Return neural value</a:t>
            </a:r>
          </a:p>
          <a:p>
            <a:pPr lvl="1"/>
            <a:r>
              <a:rPr lang="en-US" dirty="0" smtClean="0"/>
              <a:t>Substitute with valid data</a:t>
            </a:r>
          </a:p>
          <a:p>
            <a:pPr lvl="1"/>
            <a:r>
              <a:rPr lang="en-US" dirty="0" smtClean="0"/>
              <a:t>Throw an exception</a:t>
            </a:r>
          </a:p>
          <a:p>
            <a:pPr lvl="1"/>
            <a:r>
              <a:rPr lang="en-US" dirty="0" smtClean="0"/>
              <a:t>Display error message, log it, etc.</a:t>
            </a:r>
          </a:p>
          <a:p>
            <a:r>
              <a:rPr lang="en-US" dirty="0" smtClean="0"/>
              <a:t>The best form of defensive coding is not inserting error at first place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3965</TotalTime>
  <Words>1634</Words>
  <Application>Microsoft Office PowerPoint</Application>
  <PresentationFormat>On-screen Show (4:3)</PresentationFormat>
  <Paragraphs>350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Kostov</cp:lastModifiedBy>
  <cp:revision>836</cp:revision>
  <dcterms:created xsi:type="dcterms:W3CDTF">2007-12-08T16:03:35Z</dcterms:created>
  <dcterms:modified xsi:type="dcterms:W3CDTF">2015-07-15T08:14:35Z</dcterms:modified>
  <cp:category>quality code, software engineering</cp:category>
</cp:coreProperties>
</file>