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339" r:id="rId33"/>
    <p:sldId id="345" r:id="rId34"/>
    <p:sldId id="347" r:id="rId35"/>
    <p:sldId id="346" r:id="rId36"/>
    <p:sldId id="438" r:id="rId37"/>
    <p:sldId id="439" r:id="rId38"/>
    <p:sldId id="348" r:id="rId39"/>
    <p:sldId id="369" r:id="rId40"/>
    <p:sldId id="447" r:id="rId41"/>
    <p:sldId id="372" r:id="rId42"/>
    <p:sldId id="435" r:id="rId43"/>
    <p:sldId id="383" r:id="rId44"/>
    <p:sldId id="446" r:id="rId45"/>
    <p:sldId id="437" r:id="rId46"/>
    <p:sldId id="443" r:id="rId47"/>
    <p:sldId id="445" r:id="rId48"/>
    <p:sldId id="444" r:id="rId49"/>
    <p:sldId id="370" r:id="rId50"/>
    <p:sldId id="334" r:id="rId51"/>
    <p:sldId id="403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339"/>
            <p14:sldId id="345"/>
            <p14:sldId id="347"/>
            <p14:sldId id="346"/>
            <p14:sldId id="438"/>
            <p14:sldId id="439"/>
            <p14:sldId id="348"/>
            <p14:sldId id="369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44"/>
          </p14:sldIdLst>
        </p14:section>
        <p14:section name="Summary, Questions, Homework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1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1371600"/>
            <a:ext cx="1543616" cy="2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038600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44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HTTP Protocol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30709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 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/>
              <a:t>User/SEO friendly </a:t>
            </a:r>
            <a:r>
              <a:rPr lang="en-US" sz="2800" dirty="0" smtClean="0"/>
              <a:t>URLs, HTML 5, SPA</a:t>
            </a:r>
          </a:p>
          <a:p>
            <a:pPr lvl="1"/>
            <a:r>
              <a:rPr lang="en-US" sz="2800" dirty="0" smtClean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/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</a:t>
            </a:r>
            <a:r>
              <a:rPr lang="en-US" dirty="0" smtClean="0"/>
              <a:t>2.0 (Areas,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</a:t>
            </a:r>
            <a:r>
              <a:rPr lang="en-US" dirty="0" smtClean="0"/>
              <a:t>3.0 (Razor) </a:t>
            </a:r>
            <a:r>
              <a:rPr lang="en-US" dirty="0" smtClean="0"/>
              <a:t>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</a:t>
            </a:r>
            <a:r>
              <a:rPr lang="en-US" dirty="0" smtClean="0"/>
              <a:t>(Web API) </a:t>
            </a:r>
            <a:r>
              <a:rPr lang="en-US" dirty="0" smtClean="0"/>
              <a:t>– </a:t>
            </a:r>
            <a:r>
              <a:rPr lang="en-US" dirty="0" smtClean="0"/>
              <a:t>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</a:t>
            </a:r>
            <a:r>
              <a:rPr lang="en-US" dirty="0" smtClean="0"/>
              <a:t>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6.0 – soon enough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r>
              <a:rPr lang="en-US" dirty="0" err="1" smtClean="0"/>
              <a:t>vNext</a:t>
            </a:r>
            <a:r>
              <a:rPr lang="en-US" dirty="0" smtClean="0"/>
              <a:t> is on GitHub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IDE: Visual Studio 2013 (2012 is also OK)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Framework: .NET Framework 4.5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server: IIS 8.5 (Express)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Data: Microsoft SQL Sever (Express or 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Visual Studio installer will install everything we need</a:t>
            </a:r>
            <a:endParaRPr lang="en-US" dirty="0" smtClean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www.microsoft.com/visualstudio/eng/2013-downloads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OOP, </a:t>
            </a:r>
            <a:r>
              <a:rPr lang="en-US" dirty="0"/>
              <a:t>u</a:t>
            </a:r>
            <a:r>
              <a:rPr lang="en-US" dirty="0" smtClean="0"/>
              <a:t>nit testing, </a:t>
            </a:r>
            <a:r>
              <a:rPr lang="en-US" dirty="0" err="1" smtClean="0"/>
              <a:t>async</a:t>
            </a:r>
            <a:r>
              <a:rPr lang="en-US" dirty="0" smtClean="0"/>
              <a:t>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(jQuery, </a:t>
            </a:r>
            <a:r>
              <a:rPr lang="en-US" dirty="0" err="1" smtClean="0"/>
              <a:t>KendoUI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(MS SQL)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2012: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6080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6294486" cy="363247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66" y="2819400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2012: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2013: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6985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68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48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2013: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5154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48" y="1828800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0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5" y="875715"/>
            <a:ext cx="1868194" cy="560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2600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219200" y="6318931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Web.config</a:t>
            </a:r>
            <a:r>
              <a:rPr lang="en-US" sz="16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1582268" y="589621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045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986351" y="3554903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JavaScript files (</a:t>
            </a:r>
            <a:r>
              <a:rPr lang="en-US" sz="1600" dirty="0" err="1" smtClean="0">
                <a:solidFill>
                  <a:schemeClr val="bg1"/>
                </a:solidFill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Modernizr</a:t>
            </a:r>
            <a:r>
              <a:rPr lang="en-US" sz="1600" dirty="0" smtClean="0">
                <a:solidFill>
                  <a:schemeClr val="bg1"/>
                </a:solidFill>
              </a:rPr>
              <a:t>, knockout,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143000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1750921" y="427959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View templates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1709085" y="4942857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Layout.cshtml</a:t>
            </a:r>
            <a:r>
              <a:rPr lang="en-US" sz="1600" dirty="0" smtClean="0">
                <a:solidFill>
                  <a:schemeClr val="bg1"/>
                </a:solidFill>
              </a:rPr>
              <a:t> – master page (main template)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544397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0547" y="797720"/>
            <a:ext cx="7924800" cy="148828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200400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4" y="2133600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Nightly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Nightly </a:t>
            </a:r>
            <a:r>
              <a:rPr lang="en-US" dirty="0"/>
              <a:t>builds </a:t>
            </a:r>
            <a:r>
              <a:rPr lang="en-US" dirty="0" smtClean="0"/>
              <a:t>of ASP.NET MVC are </a:t>
            </a:r>
            <a:r>
              <a:rPr lang="en-US" dirty="0"/>
              <a:t>available via a private NuGet </a:t>
            </a:r>
            <a:r>
              <a:rPr lang="en-US" dirty="0" smtClean="0"/>
              <a:t>feed</a:t>
            </a:r>
          </a:p>
          <a:p>
            <a:pPr lvl="1"/>
            <a:r>
              <a:rPr lang="en-US" dirty="0"/>
              <a:t>In your Package Manager settings add the following package </a:t>
            </a:r>
            <a:r>
              <a:rPr lang="en-US" dirty="0" smtClean="0"/>
              <a:t>source: </a:t>
            </a:r>
          </a:p>
          <a:p>
            <a:pPr marL="357188" lvl="1" indent="0">
              <a:buNone/>
            </a:pPr>
            <a:r>
              <a:rPr lang="en-US" dirty="0" smtClean="0">
                <a:hlinkClick r:id="rId2"/>
              </a:rPr>
              <a:t>http://www.myget.org/F/aspnetwebstacknightly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2" y="3764733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 smtClean="0"/>
              <a:t>Install and update packages as easy as adding a reference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538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5" y="4173668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ASP.NET </a:t>
            </a:r>
            <a:r>
              <a:rPr lang="en-US" dirty="0"/>
              <a:t>MVC,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114800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/>
            <a:r>
              <a:rPr lang="en-US" dirty="0" smtClean="0"/>
              <a:t>Glimpse.Mvc5</a:t>
            </a:r>
          </a:p>
          <a:p>
            <a:pPr lvl="1"/>
            <a:r>
              <a:rPr lang="en-US" dirty="0" smtClean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it: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localhost:port/Glimpse.axd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" y="1066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Words>1809</Words>
  <Application>Microsoft Office PowerPoint</Application>
  <PresentationFormat>On-screen Show (4:3)</PresentationFormat>
  <Paragraphs>396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VS 2012: Default Layout</vt:lpstr>
      <vt:lpstr>Visual Studio 2013: New Project</vt:lpstr>
      <vt:lpstr>VS 2013: Default Layout</vt:lpstr>
      <vt:lpstr>Internet App Project Files</vt:lpstr>
      <vt:lpstr>Demo: Internet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967</cp:revision>
  <dcterms:created xsi:type="dcterms:W3CDTF">2007-12-08T16:03:35Z</dcterms:created>
  <dcterms:modified xsi:type="dcterms:W3CDTF">2014-11-03T09:09:20Z</dcterms:modified>
  <cp:category>software engineering</cp:category>
</cp:coreProperties>
</file>