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28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427" r:id="rId43"/>
    <p:sldId id="419" r:id="rId44"/>
    <p:sldId id="420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7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1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5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39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70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66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6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 Actions, Views, Areas…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675530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0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9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70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8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3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71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6172201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65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62" y="1869281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8" y="5029201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2192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</a:t>
            </a:r>
            <a:r>
              <a:rPr lang="en-US" dirty="0" smtClean="0"/>
              <a:t>and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in </a:t>
            </a:r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19812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 </a:t>
            </a:r>
            <a:r>
              <a:rPr lang="en-US" dirty="0" smtClean="0"/>
              <a:t>-&gt; for properties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4" y="3751357"/>
            <a:ext cx="10213978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5237148"/>
            <a:ext cx="8087254" cy="10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Binders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 &amp; Display 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Session, TempData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Data Source</a:t>
            </a:r>
          </a:p>
          <a:p>
            <a:pPr lvl="1"/>
            <a:r>
              <a:rPr lang="en-US" dirty="0"/>
              <a:t>Repository Pattern</a:t>
            </a:r>
          </a:p>
          <a:p>
            <a:pPr lvl="1"/>
            <a:r>
              <a:rPr lang="en-US" dirty="0"/>
              <a:t>Unit of Work Pattern</a:t>
            </a:r>
          </a:p>
          <a:p>
            <a:pPr lvl="1"/>
            <a:r>
              <a:rPr lang="en-US" dirty="0"/>
              <a:t>Ninject IoC and AutoMapper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UIHint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6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45142"/>
              </p:ext>
            </p:extLst>
          </p:nvPr>
        </p:nvGraphicFramePr>
        <p:xfrm>
          <a:off x="2132012" y="1214120"/>
          <a:ext cx="7924800" cy="504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5908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@Html.ValidationSummary </a:t>
            </a:r>
            <a:r>
              <a:rPr lang="en-US" dirty="0" smtClean="0"/>
              <a:t>– output errors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9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38825"/>
              </p:ext>
            </p:extLst>
          </p:nvPr>
        </p:nvGraphicFramePr>
        <p:xfrm>
          <a:off x="989012" y="1676400"/>
          <a:ext cx="10210800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/>
                <a:gridCol w="742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Attribute</a:t>
                      </a:r>
                      <a:endParaRPr lang="en-US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Description</a:t>
                      </a:r>
                      <a:endParaRPr lang="en-US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endParaRPr lang="en-US" sz="2200" b="0" i="1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6" y="1150691"/>
            <a:ext cx="5817764" cy="38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TempData,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1794404"/>
            <a:ext cx="6842126" cy="31929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5" y="3352801"/>
            <a:ext cx="8744192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TempData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1" y="3290084"/>
            <a:ext cx="5581126" cy="32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3368892"/>
            <a:ext cx="7013576" cy="31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143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7012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180012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936792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436812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5812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2952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17846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322638" y="1763918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6094412" y="1763918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6094413" y="1763918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3322638" y="3814905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6094412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8851193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</a:t>
            </a:r>
            <a:r>
              <a:rPr lang="en-US" dirty="0" smtClean="0">
                <a:hlinkClick r:id="rId2"/>
              </a:rPr>
              <a:t>MVC</a:t>
            </a:r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42" y="1143000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 </a:t>
            </a:r>
            <a:r>
              <a:rPr lang="en-US" dirty="0" smtClean="0"/>
              <a:t>for dependency inversion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Ninject IoC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7" y="4800600"/>
            <a:ext cx="790205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32400"/>
            <a:ext cx="7924800" cy="8206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3733" y="5029200"/>
            <a:ext cx="10241356" cy="1365365"/>
          </a:xfrm>
        </p:spPr>
        <p:txBody>
          <a:bodyPr/>
          <a:lstStyle/>
          <a:p>
            <a:r>
              <a:rPr lang="en-US" dirty="0" smtClean="0"/>
              <a:t>Create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0" y="861312"/>
            <a:ext cx="4419602" cy="3101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609600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984634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94212" y="2984634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1" y="2743199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47148" y="2266147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7797383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19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</a:t>
            </a:r>
            <a:r>
              <a:rPr lang="en-US" dirty="0" smtClean="0"/>
              <a:t>parameter </a:t>
            </a:r>
            <a:r>
              <a:rPr lang="en-US" dirty="0" smtClean="0"/>
              <a:t>in the action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2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3974386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800601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3233452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3310906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1464</Words>
  <Application>Microsoft Office PowerPoint</Application>
  <PresentationFormat>Custom</PresentationFormat>
  <Paragraphs>284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ASP.NET MVC Essentials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</vt:lpstr>
      <vt:lpstr>Ninject IoC</vt:lpstr>
      <vt:lpstr>AutoMapper</vt:lpstr>
      <vt:lpstr>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2015-05-08T10:48:27Z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