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512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92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188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75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903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138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896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739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2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562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29.6.2015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475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29.6.2015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127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29.6.2015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20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29.6.2015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176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29.6.2015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930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0140-E1EA-458E-B364-9A3BBD1FC79C}" type="datetimeFigureOut">
              <a:rPr lang="bg-BG" smtClean="0"/>
              <a:t>29.6.2015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957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40140-E1EA-458E-B364-9A3BBD1FC79C}" type="datetimeFigureOut">
              <a:rPr lang="bg-BG" smtClean="0"/>
              <a:t>29.6.2015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50CE1F-241F-4E49-B380-2029ACDD1A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506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ademy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bgcod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codeschool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919" y="1243913"/>
            <a:ext cx="8203084" cy="1258209"/>
          </a:xfrm>
        </p:spPr>
        <p:txBody>
          <a:bodyPr/>
          <a:lstStyle/>
          <a:p>
            <a:pPr algn="ctr"/>
            <a:r>
              <a:rPr lang="bg-BG" sz="4000" dirty="0" smtClean="0"/>
              <a:t>Уеб приложение за проверка на валидността на програмен код</a:t>
            </a:r>
            <a:endParaRPr lang="bg-B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0485" y="4405060"/>
            <a:ext cx="4753518" cy="545881"/>
          </a:xfrm>
        </p:spPr>
        <p:txBody>
          <a:bodyPr>
            <a:normAutofit fontScale="77500" lnSpcReduction="20000"/>
          </a:bodyPr>
          <a:lstStyle/>
          <a:p>
            <a:r>
              <a:rPr lang="bg-BG" sz="2500" dirty="0" smtClean="0"/>
              <a:t>Изготвил: Андриян </a:t>
            </a:r>
            <a:r>
              <a:rPr lang="bg-BG" sz="2500" dirty="0" smtClean="0"/>
              <a:t>Невелинов Кръстев</a:t>
            </a:r>
            <a:endParaRPr lang="bg-BG" sz="2500" dirty="0"/>
          </a:p>
        </p:txBody>
      </p:sp>
    </p:spTree>
    <p:extLst>
      <p:ext uri="{BB962C8B-B14F-4D97-AF65-F5344CB8AC3E}">
        <p14:creationId xmlns:p14="http://schemas.microsoft.com/office/powerpoint/2010/main" val="103749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070"/>
          </a:xfrm>
        </p:spPr>
        <p:txBody>
          <a:bodyPr/>
          <a:lstStyle/>
          <a:p>
            <a:pPr algn="ctr"/>
            <a:r>
              <a:rPr lang="bg-BG" dirty="0" smtClean="0"/>
              <a:t>Резултати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6379"/>
            <a:ext cx="8596668" cy="44349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g-BG" sz="2000" dirty="0"/>
              <a:t>Р</a:t>
            </a:r>
            <a:r>
              <a:rPr lang="bg-BG" sz="2000" dirty="0" smtClean="0"/>
              <a:t>еализирано </a:t>
            </a:r>
            <a:r>
              <a:rPr lang="bg-BG" sz="2000" dirty="0"/>
              <a:t>е уеб приложение за проверка на валидността на програмен код. То позволява на различни функционалности на различните групи потребители. За администраторите: създаване на състезания и задачи към тях, а обикновените потребители имат възможността се присъединят към тях и да решат поставените проблеми. Въз основа на решенията си обикновените потребители изкарват точки. Максималния брой точки за една задача е 100. Администраторите от своя страна могат: да променят състезанията; да преглеждат резултатите във всяко едно от тях; да преглеждат резултатите и решенията на всеки един потребител.</a:t>
            </a:r>
          </a:p>
          <a:p>
            <a:pPr algn="just"/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25468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308"/>
          </a:xfrm>
        </p:spPr>
        <p:txBody>
          <a:bodyPr/>
          <a:lstStyle/>
          <a:p>
            <a:pPr algn="ctr"/>
            <a:r>
              <a:rPr lang="bg-BG" dirty="0" smtClean="0"/>
              <a:t>Препоръки за бъдещо развитие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8185"/>
            <a:ext cx="8596668" cy="4303178"/>
          </a:xfrm>
        </p:spPr>
        <p:txBody>
          <a:bodyPr/>
          <a:lstStyle/>
          <a:p>
            <a:pPr lvl="0"/>
            <a:r>
              <a:rPr lang="bg-BG" dirty="0" smtClean="0"/>
              <a:t>Изпращане само на кода на програмата.</a:t>
            </a:r>
            <a:endParaRPr lang="bg-BG" dirty="0"/>
          </a:p>
          <a:p>
            <a:pPr lvl="0" algn="just"/>
            <a:r>
              <a:rPr lang="bg-BG" dirty="0"/>
              <a:t>Добавяне на филтри при администраторската зона с цел по лесно намиране на определен студент.</a:t>
            </a:r>
          </a:p>
          <a:p>
            <a:pPr lvl="0"/>
            <a:r>
              <a:rPr lang="bg-BG" dirty="0"/>
              <a:t>Възможност за промяна на дадена задача.</a:t>
            </a:r>
          </a:p>
          <a:p>
            <a:pPr lvl="0"/>
            <a:r>
              <a:rPr lang="bg-BG" dirty="0"/>
              <a:t>По лесен начин за качване на входните и изходни данни.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689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318" y="2397211"/>
            <a:ext cx="8596668" cy="823784"/>
          </a:xfrm>
        </p:spPr>
        <p:txBody>
          <a:bodyPr/>
          <a:lstStyle/>
          <a:p>
            <a:pPr algn="ctr"/>
            <a:r>
              <a:rPr lang="bg-BG" dirty="0" smtClean="0"/>
              <a:t>БЛАГОДАРЯ ВИ ЗА ВНИМАНИЕТО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00584"/>
            <a:ext cx="8596668" cy="340778"/>
          </a:xfrm>
        </p:spPr>
        <p:txBody>
          <a:bodyPr>
            <a:normAutofit lnSpcReduction="10000"/>
          </a:bodyPr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8282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54"/>
          </a:xfrm>
        </p:spPr>
        <p:txBody>
          <a:bodyPr/>
          <a:lstStyle/>
          <a:p>
            <a:pPr algn="ctr"/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6423"/>
            <a:ext cx="8596668" cy="4294940"/>
          </a:xfrm>
        </p:spPr>
        <p:txBody>
          <a:bodyPr/>
          <a:lstStyle/>
          <a:p>
            <a:r>
              <a:rPr lang="bg-BG" dirty="0"/>
              <a:t>Съществуващи </a:t>
            </a:r>
            <a:r>
              <a:rPr lang="bg-BG" dirty="0" smtClean="0"/>
              <a:t>решения</a:t>
            </a:r>
          </a:p>
          <a:p>
            <a:r>
              <a:rPr lang="bg-BG" dirty="0"/>
              <a:t>Цел и </a:t>
            </a:r>
            <a:r>
              <a:rPr lang="bg-BG" dirty="0" smtClean="0"/>
              <a:t>задачи</a:t>
            </a:r>
          </a:p>
          <a:p>
            <a:r>
              <a:rPr lang="bg-BG" dirty="0"/>
              <a:t>Функционални </a:t>
            </a:r>
            <a:r>
              <a:rPr lang="bg-BG" dirty="0" smtClean="0"/>
              <a:t>изисквания</a:t>
            </a:r>
          </a:p>
          <a:p>
            <a:r>
              <a:rPr lang="bg-BG" dirty="0"/>
              <a:t>Логически </a:t>
            </a:r>
            <a:r>
              <a:rPr lang="bg-BG" dirty="0" smtClean="0"/>
              <a:t>модел</a:t>
            </a:r>
          </a:p>
          <a:p>
            <a:r>
              <a:rPr lang="bg-BG" dirty="0" smtClean="0"/>
              <a:t>Архитектура</a:t>
            </a:r>
          </a:p>
          <a:p>
            <a:r>
              <a:rPr lang="bg-BG" dirty="0"/>
              <a:t>Релационен </a:t>
            </a:r>
            <a:r>
              <a:rPr lang="bg-BG" dirty="0" smtClean="0"/>
              <a:t>модел</a:t>
            </a:r>
          </a:p>
          <a:p>
            <a:r>
              <a:rPr lang="bg-BG" dirty="0" smtClean="0"/>
              <a:t>Резултати</a:t>
            </a:r>
          </a:p>
          <a:p>
            <a:r>
              <a:rPr lang="bg-BG" dirty="0"/>
              <a:t>Препоръки за бъдещо развитие</a:t>
            </a:r>
          </a:p>
        </p:txBody>
      </p:sp>
    </p:spTree>
    <p:extLst>
      <p:ext uri="{BB962C8B-B14F-4D97-AF65-F5344CB8AC3E}">
        <p14:creationId xmlns:p14="http://schemas.microsoft.com/office/powerpoint/2010/main" val="106687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Съществуващи решения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500" dirty="0" smtClean="0">
                <a:hlinkClick r:id="rId2"/>
              </a:rPr>
              <a:t>BgCoder</a:t>
            </a:r>
            <a:endParaRPr lang="en-US" sz="2500" dirty="0" smtClean="0"/>
          </a:p>
          <a:p>
            <a:pPr>
              <a:lnSpc>
                <a:spcPct val="200000"/>
              </a:lnSpc>
            </a:pPr>
            <a:r>
              <a:rPr lang="en-US" sz="2500" dirty="0" smtClean="0">
                <a:hlinkClick r:id="rId3"/>
              </a:rPr>
              <a:t>Codecademy</a:t>
            </a:r>
            <a:endParaRPr lang="en-US" sz="2500" dirty="0" smtClean="0"/>
          </a:p>
          <a:p>
            <a:pPr>
              <a:lnSpc>
                <a:spcPct val="200000"/>
              </a:lnSpc>
            </a:pPr>
            <a:r>
              <a:rPr lang="en-US" sz="2500" dirty="0" smtClean="0">
                <a:hlinkClick r:id="rId4"/>
              </a:rPr>
              <a:t>Code School</a:t>
            </a:r>
            <a:endParaRPr lang="bg-BG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43" y="1930400"/>
            <a:ext cx="2738115" cy="2034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05" y="1930400"/>
            <a:ext cx="2799162" cy="20347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27" y="4258962"/>
            <a:ext cx="3401891" cy="17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7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027"/>
          </a:xfrm>
        </p:spPr>
        <p:txBody>
          <a:bodyPr/>
          <a:lstStyle/>
          <a:p>
            <a:pPr algn="ctr"/>
            <a:r>
              <a:rPr lang="bg-BG" dirty="0" smtClean="0"/>
              <a:t>Цел и задачи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763"/>
            <a:ext cx="8596668" cy="49179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bg-BG" sz="2000" dirty="0"/>
              <a:t>Целта на проекта е да се проектира и реализира уеб приложение за проверка на валидността на програмен код, което да притежава интуитивен интерфейс но и да поддържа основните функционални </a:t>
            </a:r>
            <a:r>
              <a:rPr lang="bg-BG" sz="2000" dirty="0" smtClean="0"/>
              <a:t>възможности. За </a:t>
            </a:r>
            <a:r>
              <a:rPr lang="bg-BG" sz="2000" dirty="0"/>
              <a:t>постигане на целта трябва да се изпълнят следните задачи:</a:t>
            </a:r>
          </a:p>
          <a:p>
            <a:pPr lvl="0"/>
            <a:r>
              <a:rPr lang="bg-BG" sz="2000" dirty="0" smtClean="0"/>
              <a:t>Да </a:t>
            </a:r>
            <a:r>
              <a:rPr lang="bg-BG" sz="2000" dirty="0"/>
              <a:t>се формират функционалните изисквания към приложението.</a:t>
            </a:r>
          </a:p>
          <a:p>
            <a:pPr lvl="0"/>
            <a:r>
              <a:rPr lang="bg-BG" sz="2000" dirty="0"/>
              <a:t>Да се избере най-подходящия интерфейс за </a:t>
            </a:r>
            <a:r>
              <a:rPr lang="bg-BG" sz="2000" dirty="0" smtClean="0"/>
              <a:t>приложението.</a:t>
            </a:r>
            <a:endParaRPr lang="bg-BG" sz="2000" dirty="0"/>
          </a:p>
          <a:p>
            <a:pPr lvl="0" algn="just"/>
            <a:r>
              <a:rPr lang="bg-BG" sz="2000" dirty="0"/>
              <a:t>Да се избере подходящ начин за графично представяне на въведените от потребителя данни, така че те да са лесно четими и разбираеми.</a:t>
            </a:r>
          </a:p>
          <a:p>
            <a:pPr lvl="0"/>
            <a:r>
              <a:rPr lang="bg-BG" sz="2000" dirty="0"/>
              <a:t>Да се избере подходяща архитектура на приложението.</a:t>
            </a:r>
          </a:p>
          <a:p>
            <a:pPr lvl="0" algn="just"/>
            <a:r>
              <a:rPr lang="bg-BG" sz="2000" dirty="0"/>
              <a:t>Да се изберат най-подходящите технологии за неговата </a:t>
            </a:r>
            <a:r>
              <a:rPr lang="bg-BG" sz="2000" dirty="0" smtClean="0"/>
              <a:t>реализация.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18288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832"/>
          </a:xfrm>
        </p:spPr>
        <p:txBody>
          <a:bodyPr/>
          <a:lstStyle/>
          <a:p>
            <a:pPr algn="ctr"/>
            <a:r>
              <a:rPr lang="bg-BG" dirty="0" smtClean="0"/>
              <a:t>Функционални изисквания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0477"/>
            <a:ext cx="8596668" cy="450088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bg-BG" dirty="0"/>
              <a:t>Приложението има две групи потребители: администратори и обикновени потребители(студенти/ ученици</a:t>
            </a:r>
            <a:r>
              <a:rPr lang="bg-BG" dirty="0" smtClean="0"/>
              <a:t>).</a:t>
            </a:r>
          </a:p>
          <a:p>
            <a:pPr marL="0" indent="0">
              <a:buNone/>
            </a:pPr>
            <a:r>
              <a:rPr lang="bg-BG" u="sng" dirty="0"/>
              <a:t>За администратори:</a:t>
            </a:r>
            <a:endParaRPr lang="bg-BG" dirty="0"/>
          </a:p>
          <a:p>
            <a:pPr lvl="0"/>
            <a:r>
              <a:rPr lang="bg-BG" dirty="0"/>
              <a:t>Да  се предлага възможност за създаване на състезание(изпит).</a:t>
            </a:r>
          </a:p>
          <a:p>
            <a:pPr lvl="0"/>
            <a:r>
              <a:rPr lang="bg-BG" dirty="0" smtClean="0"/>
              <a:t>Да </a:t>
            </a:r>
            <a:r>
              <a:rPr lang="bg-BG" dirty="0"/>
              <a:t>се предлага възможност за създаване на задачи към дадено състезание(изпит)</a:t>
            </a:r>
          </a:p>
          <a:p>
            <a:pPr lvl="0"/>
            <a:r>
              <a:rPr lang="bg-BG" dirty="0"/>
              <a:t>Да се предлага възможност за преглед на резултатите по дадена задача.</a:t>
            </a:r>
          </a:p>
          <a:p>
            <a:pPr marL="0" indent="0">
              <a:buNone/>
            </a:pPr>
            <a:r>
              <a:rPr lang="bg-BG" dirty="0"/>
              <a:t> </a:t>
            </a:r>
          </a:p>
          <a:p>
            <a:pPr marL="0" indent="0">
              <a:buNone/>
            </a:pPr>
            <a:r>
              <a:rPr lang="bg-BG" u="sng" dirty="0"/>
              <a:t>За потребителите(студенти/ученици):</a:t>
            </a:r>
            <a:endParaRPr lang="bg-BG" dirty="0"/>
          </a:p>
          <a:p>
            <a:pPr lvl="0"/>
            <a:r>
              <a:rPr lang="bg-BG" dirty="0"/>
              <a:t>Да се предлага възможност за присъединяване към дадено състезание.</a:t>
            </a:r>
          </a:p>
          <a:p>
            <a:pPr lvl="0"/>
            <a:r>
              <a:rPr lang="bg-BG" dirty="0"/>
              <a:t>Да се предоставя възможност за описание (условие) на задачата.</a:t>
            </a:r>
          </a:p>
          <a:p>
            <a:pPr lvl="0"/>
            <a:r>
              <a:rPr lang="bg-BG" dirty="0"/>
              <a:t>Да се предлага възможност за решаване конкретна задача.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81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551"/>
          </a:xfrm>
        </p:spPr>
        <p:txBody>
          <a:bodyPr/>
          <a:lstStyle/>
          <a:p>
            <a:pPr algn="ctr"/>
            <a:r>
              <a:rPr lang="bg-BG" dirty="0"/>
              <a:t>Функционални изисквания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759"/>
            <a:ext cx="5465633" cy="34194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10" y="1571091"/>
            <a:ext cx="5339701" cy="34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7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05"/>
          </a:xfrm>
        </p:spPr>
        <p:txBody>
          <a:bodyPr/>
          <a:lstStyle/>
          <a:p>
            <a:pPr algn="ctr"/>
            <a:r>
              <a:rPr lang="bg-BG" dirty="0" smtClean="0"/>
              <a:t>Логически модел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5276"/>
            <a:ext cx="3173449" cy="4196086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/>
              <a:t>Activity </a:t>
            </a:r>
            <a:r>
              <a:rPr lang="bg-BG" dirty="0" smtClean="0"/>
              <a:t>диаграмата описва </a:t>
            </a:r>
            <a:r>
              <a:rPr lang="bg-BG" dirty="0"/>
              <a:t>достъпването да дадена страница от уеб приложението. Също така показва как потребителя взаимодейства с приложението в рамките на този процес.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412" y="1241197"/>
            <a:ext cx="4970652" cy="54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1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pPr algn="ctr"/>
            <a:r>
              <a:rPr lang="bg-BG" dirty="0" smtClean="0"/>
              <a:t>Архитектура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5189"/>
            <a:ext cx="8596668" cy="4476173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/>
              <a:t>Приложението е реализирано чрез архитектурния шаблон за дизайн  Model-View-Controller (MVC). Характерно за него е, че се разделя бизнес логиката от </a:t>
            </a:r>
            <a:r>
              <a:rPr lang="bg-BG" dirty="0" smtClean="0"/>
              <a:t>графичния </a:t>
            </a:r>
            <a:r>
              <a:rPr lang="bg-BG" dirty="0"/>
              <a:t>интерфейс и данните в дадено приложение.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28" y="2742839"/>
            <a:ext cx="4747895" cy="2937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800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692"/>
          </a:xfrm>
        </p:spPr>
        <p:txBody>
          <a:bodyPr/>
          <a:lstStyle/>
          <a:p>
            <a:pPr algn="ctr"/>
            <a:r>
              <a:rPr lang="bg-BG" dirty="0" smtClean="0"/>
              <a:t>Релационен модел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04" y="1682793"/>
            <a:ext cx="6900333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8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390</TotalTime>
  <Words>400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Уеб приложение за проверка на валидността на програмен код</vt:lpstr>
      <vt:lpstr>Съдържание</vt:lpstr>
      <vt:lpstr>Съществуващи решения</vt:lpstr>
      <vt:lpstr>Цел и задачи</vt:lpstr>
      <vt:lpstr>Функционални изисквания</vt:lpstr>
      <vt:lpstr>Функционални изисквания</vt:lpstr>
      <vt:lpstr>Логически модел</vt:lpstr>
      <vt:lpstr>Архитектура</vt:lpstr>
      <vt:lpstr>Релационен модел</vt:lpstr>
      <vt:lpstr>Резултати</vt:lpstr>
      <vt:lpstr>Препоръки за бъдещо развитие</vt:lpstr>
      <vt:lpstr>БЛАГОДАРЯ ВИ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приложение за проверка на валидността на програмен код</dc:title>
  <dc:creator>Andriyan Krastev</dc:creator>
  <cp:lastModifiedBy>Andriyan Krastev</cp:lastModifiedBy>
  <cp:revision>10</cp:revision>
  <dcterms:created xsi:type="dcterms:W3CDTF">2015-06-27T18:08:18Z</dcterms:created>
  <dcterms:modified xsi:type="dcterms:W3CDTF">2015-06-29T19:50:26Z</dcterms:modified>
</cp:coreProperties>
</file>