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47" r:id="rId30"/>
    <p:sldId id="812" r:id="rId31"/>
    <p:sldId id="835" r:id="rId32"/>
    <p:sldId id="333" r:id="rId33"/>
  </p:sldIdLst>
  <p:sldSz cx="9144000" cy="6858000" type="screen4x3"/>
  <p:notesSz cx="6881813" cy="92964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47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CORS</a:t>
            </a:r>
            <a:r>
              <a:rPr lang="en-US" dirty="0" smtClean="0"/>
              <a:t>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OWIN</a:t>
            </a:r>
            <a:r>
              <a:rPr lang="en-US" dirty="0" smtClean="0"/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</a:t>
            </a:r>
            <a:r>
              <a:rPr lang="en-US" dirty="0" smtClean="0"/>
              <a:t>is also a good framework for building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object that handles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ApiController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will map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matches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</a:t>
            </a:r>
            <a:r>
              <a:rPr lang="en-US" dirty="0" smtClean="0"/>
              <a:t>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</a:t>
            </a:r>
            <a:r>
              <a:rPr lang="en-US" dirty="0" smtClean="0"/>
              <a:t>is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Verb </a:t>
            </a:r>
            <a:r>
              <a:rPr lang="en-US" dirty="0" smtClean="0"/>
              <a:t>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will bind incoming data 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 (CLR)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MediaTypeFormatters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Data Services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client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API</a:t>
            </a:r>
            <a:r>
              <a:rPr lang="en-US" dirty="0"/>
              <a:t> for </a:t>
            </a:r>
            <a:r>
              <a:rPr lang="en-US" dirty="0" smtClean="0"/>
              <a:t>accessing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dirty="0" smtClean="0"/>
              <a:t>Has the same programming model as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server side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 smtClean="0"/>
              <a:t> keywords in .NET 4.5</a:t>
            </a:r>
          </a:p>
          <a:p>
            <a:r>
              <a:rPr lang="en-US" dirty="0" smtClean="0"/>
              <a:t>Installs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</a:t>
            </a:r>
            <a:r>
              <a:rPr lang="en-US" dirty="0" smtClean="0"/>
              <a:t>create REST services for the Student System demo from Code First presentation in the Databases course.</a:t>
            </a:r>
            <a:br>
              <a:rPr lang="en-US" dirty="0" smtClean="0"/>
            </a:br>
            <a:r>
              <a:rPr lang="en-US" dirty="0" smtClean="0"/>
              <a:t>Use high-quality code, use Repository pattern and create services for all available models.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 not use scaffolding.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applications on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 </a:t>
            </a:r>
            <a:r>
              <a:rPr lang="en-US" dirty="0" smtClean="0"/>
              <a:t>Framework using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API </a:t>
            </a:r>
            <a:r>
              <a:rPr lang="en-US" dirty="0"/>
              <a:t>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/>
              <a:t>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URL </a:t>
            </a:r>
            <a:r>
              <a:rPr lang="en-US" dirty="0"/>
              <a:t>conventions </a:t>
            </a:r>
            <a:r>
              <a:rPr lang="en-US" dirty="0" smtClean="0"/>
              <a:t>when we return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data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Routes</a:t>
            </a:r>
            <a:r>
              <a:rPr lang="en-US" dirty="0" smtClean="0"/>
              <a:t> (mapping 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URIs</a:t>
            </a:r>
            <a:r>
              <a:rPr lang="en-US" dirty="0" smtClean="0"/>
              <a:t>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MVC)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with additional validation (authorization, CORS, etc.)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Testability</a:t>
            </a:r>
          </a:p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1396</Words>
  <Application>Microsoft Office PowerPoint</Application>
  <PresentationFormat>On-screen Show (4:3)</PresentationFormat>
  <Paragraphs>279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2334</cp:revision>
  <dcterms:created xsi:type="dcterms:W3CDTF">2007-12-08T16:03:35Z</dcterms:created>
  <dcterms:modified xsi:type="dcterms:W3CDTF">2014-09-09T12:52:30Z</dcterms:modified>
  <cp:category>quality code, software engineering</cp:category>
</cp:coreProperties>
</file>