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540E-A57F-1640-A77B-A5B4B65BB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1CF7D-E312-4945-A0E5-90D8448A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3B13-FD7B-A74E-9B1B-81C0470D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66AA-A907-D540-8731-754F9FB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BC88-F134-CD40-88B3-375BA34C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9050-3BC8-8C4F-8FE6-27186C7C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C371C-59F4-964B-BBA2-2C4BA704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3D-24CB-9546-9AEB-D0C1929A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7330-3C72-964E-9C75-14259E05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D0C1-535D-3B48-A5D8-EA688A46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15E5E-31E0-E740-A9F9-ED4E2887E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62DB0-F2BF-7B44-808F-7B47AD07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0873-5ECB-284A-B198-E219B870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CB84-AFEB-7547-9D22-62B2A649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E42F-B643-D64C-846A-94809963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8C5-0CB5-CC40-ADC7-521EC0E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E9ED-4FB0-C344-BA7C-4941E87F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A0A2-D84A-1C47-8713-8C04D11F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961F-46E6-E04E-BD2F-620FF9FF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5CCB-E2EE-BA4E-9146-E9B9D029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C94-21D3-2E47-9CEA-322F080E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9160-2518-5246-8B25-C1651744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DD9E-D727-7742-B009-B04105F6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F5A1-367F-6844-9088-96A05137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46BB-4F33-6947-916C-64483B5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B9E4-B124-0B41-BA70-94987EB1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39BE-7066-BB41-9E94-EE362F17C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3831C-65AA-5C43-B8C0-04133FF77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C3D76-F67C-1F49-830B-99BA487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72A5-5EE8-3949-88A0-5ADC4A50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0787-473E-E746-8D84-56C0887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19F-B638-424E-A5A9-2366E274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339D-F2E5-9B48-AACD-DF6F3D52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39B3-4311-8F4F-83E8-BB79582B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B6DFF-E276-8640-B550-05B6DA17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0CFB9-7349-F241-8CAB-C62FE3FDA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278B2-6066-EA48-A075-D6D57E6B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70191-44E5-4543-A0C0-9AD42754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EB2D8-DFAF-D147-B850-709B92B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8863-9656-BB4E-B76B-22C9A931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535CF-CBF5-F449-B832-41DBB4B0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7F8BB-DB81-AE46-8A5F-58A8D917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3194-65B4-1E4B-A5CA-1AFAD98D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F896A-0062-2444-B36A-8F60DD70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2E873-9628-B946-ACEE-01370B9A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E4ECB-4682-F04F-8425-C623864F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6FFC-70BF-D449-A257-F38C2A50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4AE7-052D-8C44-B16A-CF19F6B3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0E74-9AE9-394B-9F68-2312C003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4226-F61D-294A-9329-86B92B08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7F8F-B928-EE48-AE6B-079AC0BD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C368-C210-B043-8F6F-A032125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7D82-AAE5-F048-BF72-49844651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CC0B-6BCF-3442-99FA-2EC41B66E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BBA5-F91E-CE4D-8638-961DD95E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0472-405F-7F46-978C-3FE596E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1B42-27D0-CD4D-85B1-DB6FA388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ED7A-55ED-BE41-A77F-BD659616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76413-6D36-054E-9E53-4A291164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2DE32-F5A9-F14A-B885-E05C00C1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A649-402C-194A-8656-AA8011CDA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39F9-4624-7D44-9119-3D3E68B6B68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3D77-C3FA-5A43-821D-36D74D8AC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A4BF-621D-F646-BFF4-A763794B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E713-1E97-FA4E-A909-37AAECBA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F81-A8B0-EB41-AE06-38D319E6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54071-3289-E046-ADC1-2C145B288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Adaptive Business Intelligent</a:t>
            </a:r>
          </a:p>
        </p:txBody>
      </p:sp>
    </p:spTree>
    <p:extLst>
      <p:ext uri="{BB962C8B-B14F-4D97-AF65-F5344CB8AC3E}">
        <p14:creationId xmlns:p14="http://schemas.microsoft.com/office/powerpoint/2010/main" val="7318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7B1D73-5870-8D4B-86D7-15EA48F17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07" y="228600"/>
            <a:ext cx="11792064" cy="6343650"/>
          </a:xfrm>
        </p:spPr>
      </p:pic>
    </p:spTree>
    <p:extLst>
      <p:ext uri="{BB962C8B-B14F-4D97-AF65-F5344CB8AC3E}">
        <p14:creationId xmlns:p14="http://schemas.microsoft.com/office/powerpoint/2010/main" val="10945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F62EC-40F1-CC48-8C94-C79C64EAC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66" y="196849"/>
            <a:ext cx="11606608" cy="6275389"/>
          </a:xfrm>
        </p:spPr>
      </p:pic>
    </p:spTree>
    <p:extLst>
      <p:ext uri="{BB962C8B-B14F-4D97-AF65-F5344CB8AC3E}">
        <p14:creationId xmlns:p14="http://schemas.microsoft.com/office/powerpoint/2010/main" val="3549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C2842-0348-1B4A-BCE5-0D4B32EC7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99" y="168275"/>
            <a:ext cx="11696826" cy="6468922"/>
          </a:xfrm>
        </p:spPr>
      </p:pic>
    </p:spTree>
    <p:extLst>
      <p:ext uri="{BB962C8B-B14F-4D97-AF65-F5344CB8AC3E}">
        <p14:creationId xmlns:p14="http://schemas.microsoft.com/office/powerpoint/2010/main" val="139563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7EB3-4013-F34F-BB42-DD2D9F7D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" y="268286"/>
            <a:ext cx="11432740" cy="5218113"/>
          </a:xfrm>
        </p:spPr>
      </p:pic>
    </p:spTree>
    <p:extLst>
      <p:ext uri="{BB962C8B-B14F-4D97-AF65-F5344CB8AC3E}">
        <p14:creationId xmlns:p14="http://schemas.microsoft.com/office/powerpoint/2010/main" val="36936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CB55-021D-EF4A-BB4A-D3AD7DCD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796F-34DF-FF4E-9A66-C18D6307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4C95-72EF-B64A-B8C5-BD38556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8437-D149-374E-A42D-D9CF2DBA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 M</dc:creator>
  <cp:lastModifiedBy>CK M</cp:lastModifiedBy>
  <cp:revision>3</cp:revision>
  <dcterms:created xsi:type="dcterms:W3CDTF">2018-04-25T23:25:11Z</dcterms:created>
  <dcterms:modified xsi:type="dcterms:W3CDTF">2018-04-25T23:40:35Z</dcterms:modified>
</cp:coreProperties>
</file>