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23"/>
  </p:notesMasterIdLst>
  <p:sldIdLst>
    <p:sldId id="281" r:id="rId2"/>
    <p:sldId id="256" r:id="rId3"/>
    <p:sldId id="257" r:id="rId4"/>
    <p:sldId id="258" r:id="rId5"/>
    <p:sldId id="259" r:id="rId6"/>
    <p:sldId id="264" r:id="rId7"/>
    <p:sldId id="265" r:id="rId8"/>
    <p:sldId id="266" r:id="rId9"/>
    <p:sldId id="269" r:id="rId10"/>
    <p:sldId id="272" r:id="rId11"/>
    <p:sldId id="267" r:id="rId12"/>
    <p:sldId id="273" r:id="rId13"/>
    <p:sldId id="274" r:id="rId14"/>
    <p:sldId id="275" r:id="rId15"/>
    <p:sldId id="276" r:id="rId16"/>
    <p:sldId id="279" r:id="rId17"/>
    <p:sldId id="277" r:id="rId18"/>
    <p:sldId id="270" r:id="rId19"/>
    <p:sldId id="280" r:id="rId20"/>
    <p:sldId id="26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3681"/>
  </p:normalViewPr>
  <p:slideViewPr>
    <p:cSldViewPr snapToGrid="0" snapToObjects="1" showGuides="1">
      <p:cViewPr varScale="1">
        <p:scale>
          <a:sx n="79" d="100"/>
          <a:sy n="79" d="100"/>
        </p:scale>
        <p:origin x="9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 of Falling Asleep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25400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 Hour</c:v>
                </c:pt>
                <c:pt idx="1">
                  <c:v>2 Hour </c:v>
                </c:pt>
                <c:pt idx="2">
                  <c:v>3 Hour</c:v>
                </c:pt>
                <c:pt idx="3">
                  <c:v>4 Hour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0.9</c:v>
                </c:pt>
                <c:pt idx="3">
                  <c:v>0.99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85-46C3-87D0-C8CA88DD65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 Level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25400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 Hour</c:v>
                </c:pt>
                <c:pt idx="1">
                  <c:v>2 Hour </c:v>
                </c:pt>
                <c:pt idx="2">
                  <c:v>3 Hour</c:v>
                </c:pt>
                <c:pt idx="3">
                  <c:v>4 Hour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</c:v>
                </c:pt>
                <c:pt idx="1">
                  <c:v>0.4</c:v>
                </c:pt>
                <c:pt idx="2">
                  <c:v>0.05</c:v>
                </c:pt>
                <c:pt idx="3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85-46C3-87D0-C8CA88DD6568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70439152"/>
        <c:axId val="-2070892752"/>
      </c:lineChart>
      <c:catAx>
        <c:axId val="-207043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892752"/>
        <c:crosses val="autoZero"/>
        <c:auto val="1"/>
        <c:lblAlgn val="ctr"/>
        <c:lblOffset val="100"/>
        <c:noMultiLvlLbl val="0"/>
      </c:catAx>
      <c:valAx>
        <c:axId val="-207089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04391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E3B91-B49E-47E8-BF04-BD5E28ECDD96}" type="datetimeFigureOut">
              <a:rPr lang="en-MY" smtClean="0"/>
              <a:t>20/10/2017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E0F6-B062-4606-942F-526BC511B7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805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461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285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897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533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100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947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0780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3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552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7630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49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44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12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20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74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206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03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98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E0F6-B062-4606-942F-526BC511B75F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85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9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00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3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C7EC-8044-9B47-AF47-7220BA35FD0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F67B-62B7-154F-827F-5C5D0A15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BIS3208 SEMINAR SERIES Oral and Poster Presentation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Date: 17</a:t>
            </a:r>
            <a:r>
              <a:rPr lang="en-MY" baseline="30000" dirty="0" smtClean="0"/>
              <a:t>th</a:t>
            </a:r>
            <a:r>
              <a:rPr lang="en-MY" dirty="0" smtClean="0"/>
              <a:t> November 2017 (Friday)</a:t>
            </a:r>
          </a:p>
          <a:p>
            <a:r>
              <a:rPr lang="en-MY" dirty="0" smtClean="0"/>
              <a:t>Time: 9am – 1pm, The Gallery, Level 1, NUB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257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Layout?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917" y="1690688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0670" y="2006930"/>
            <a:ext cx="33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2000" b="1" dirty="0" smtClean="0"/>
              <a:t>In Class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64" y="3782198"/>
            <a:ext cx="736992" cy="55274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419597" y="5072672"/>
            <a:ext cx="1470561" cy="538138"/>
            <a:chOff x="8958943" y="5476074"/>
            <a:chExt cx="1470561" cy="538138"/>
          </a:xfrm>
        </p:grpSpPr>
        <p:sp>
          <p:nvSpPr>
            <p:cNvPr id="50" name="Rectangle 49"/>
            <p:cNvSpPr/>
            <p:nvPr/>
          </p:nvSpPr>
          <p:spPr>
            <a:xfrm>
              <a:off x="8958943" y="5476074"/>
              <a:ext cx="1470561" cy="5381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9090347" y="5661487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090347" y="5823783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650670" y="2908069"/>
            <a:ext cx="1470561" cy="691612"/>
            <a:chOff x="7279573" y="2854669"/>
            <a:chExt cx="1470561" cy="691612"/>
          </a:xfrm>
        </p:grpSpPr>
        <p:sp>
          <p:nvSpPr>
            <p:cNvPr id="48" name="Rectangle 47"/>
            <p:cNvSpPr/>
            <p:nvPr/>
          </p:nvSpPr>
          <p:spPr>
            <a:xfrm>
              <a:off x="7279573" y="2854669"/>
              <a:ext cx="1470561" cy="6916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410977" y="3016332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410977" y="3178628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410977" y="3352800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583873" y="3783170"/>
            <a:ext cx="1470561" cy="1111457"/>
            <a:chOff x="7279573" y="3753034"/>
            <a:chExt cx="1470561" cy="1111457"/>
          </a:xfrm>
        </p:grpSpPr>
        <p:sp>
          <p:nvSpPr>
            <p:cNvPr id="56" name="Rectangle 55"/>
            <p:cNvSpPr/>
            <p:nvPr/>
          </p:nvSpPr>
          <p:spPr>
            <a:xfrm>
              <a:off x="7279573" y="3753034"/>
              <a:ext cx="1470561" cy="11114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410977" y="3968337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10977" y="4130633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10977" y="4304805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10977" y="4492397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10977" y="4654693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486398" y="2917387"/>
            <a:ext cx="1470561" cy="691612"/>
            <a:chOff x="7279573" y="2854669"/>
            <a:chExt cx="1470561" cy="691612"/>
          </a:xfrm>
        </p:grpSpPr>
        <p:sp>
          <p:nvSpPr>
            <p:cNvPr id="63" name="Rectangle 62"/>
            <p:cNvSpPr/>
            <p:nvPr/>
          </p:nvSpPr>
          <p:spPr>
            <a:xfrm>
              <a:off x="7279573" y="2854669"/>
              <a:ext cx="1470561" cy="6916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410977" y="3016332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410977" y="3178628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0977" y="3352800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658092" y="5067825"/>
            <a:ext cx="1470561" cy="691612"/>
            <a:chOff x="7279573" y="2854669"/>
            <a:chExt cx="1470561" cy="691612"/>
          </a:xfrm>
        </p:grpSpPr>
        <p:sp>
          <p:nvSpPr>
            <p:cNvPr id="68" name="Rectangle 67"/>
            <p:cNvSpPr/>
            <p:nvPr/>
          </p:nvSpPr>
          <p:spPr>
            <a:xfrm>
              <a:off x="7279573" y="2854669"/>
              <a:ext cx="1470561" cy="6916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7410977" y="3016332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410977" y="3178628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410977" y="3352800"/>
              <a:ext cx="1198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2571" y="4356788"/>
            <a:ext cx="823435" cy="548742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063839" y="1690688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170717" y="2006930"/>
            <a:ext cx="33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2000" b="1" dirty="0" smtClean="0"/>
              <a:t>In Class</a:t>
            </a:r>
            <a:endParaRPr lang="en-US" sz="2000" b="1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9573" y="5034221"/>
            <a:ext cx="1470561" cy="97999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68" y="2854668"/>
            <a:ext cx="1463636" cy="1097727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279573" y="2854669"/>
            <a:ext cx="1470561" cy="691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965868" y="4112261"/>
            <a:ext cx="1463636" cy="1243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7410977" y="301633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10977" y="317862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10977" y="335280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279573" y="3753034"/>
            <a:ext cx="1470561" cy="111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7410977" y="396833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410977" y="413063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410977" y="4304805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410977" y="449239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410977" y="465469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083419" y="4290951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083419" y="445324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083419" y="4627419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083419" y="482336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083419" y="498565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083419" y="515983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958943" y="5476074"/>
            <a:ext cx="1470561" cy="538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9090347" y="566148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090347" y="582378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8481" y="3106703"/>
            <a:ext cx="92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V.S.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25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Layout?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917" y="1690688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3839" y="1690688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0670" y="2006930"/>
            <a:ext cx="33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2000" b="1" dirty="0" smtClean="0"/>
              <a:t>In Class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70717" y="2006930"/>
            <a:ext cx="33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2000" b="1" dirty="0" smtClean="0"/>
              <a:t>In Class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9573" y="5034221"/>
            <a:ext cx="1470561" cy="9799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68" y="2854668"/>
            <a:ext cx="1463636" cy="10977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279573" y="2854669"/>
            <a:ext cx="1470561" cy="691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65868" y="4112261"/>
            <a:ext cx="1463636" cy="1243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410977" y="301633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10977" y="317862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10977" y="335280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79573" y="3753034"/>
            <a:ext cx="1470561" cy="111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410977" y="396833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10977" y="413063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10977" y="4304805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10977" y="449239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10977" y="465469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083419" y="4290951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83419" y="445324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083419" y="4627419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083419" y="482336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083419" y="498565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83419" y="515983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58943" y="5476074"/>
            <a:ext cx="1470561" cy="538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9090347" y="566148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0347" y="582378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232562" y="3211817"/>
            <a:ext cx="11875" cy="2482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380017" y="3178628"/>
            <a:ext cx="0" cy="2482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399592" y="3200475"/>
            <a:ext cx="1802293" cy="2488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Font Type and Font Size?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8763" y="1773815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5641" y="2090057"/>
            <a:ext cx="3360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1400" dirty="0" smtClean="0"/>
              <a:t>Author 1, Author 2, Author 3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4497" y="5117348"/>
            <a:ext cx="1470561" cy="979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92" y="2937795"/>
            <a:ext cx="1463636" cy="10977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4497" y="2937796"/>
            <a:ext cx="1470561" cy="691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10792" y="4195388"/>
            <a:ext cx="1463636" cy="1243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55901" y="3099459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55901" y="3261755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55901" y="343592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4497" y="3836161"/>
            <a:ext cx="1470561" cy="111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55901" y="4051464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55901" y="421376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55901" y="438793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55901" y="4575524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5901" y="473782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8343" y="437407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28343" y="4536374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8343" y="4710546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8343" y="4906489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8343" y="5068785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28343" y="524295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03867" y="5559201"/>
            <a:ext cx="1470561" cy="538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335271" y="5744614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35271" y="590691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38358" y="2113808"/>
            <a:ext cx="28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Title</a:t>
            </a:r>
          </a:p>
          <a:p>
            <a:r>
              <a:rPr lang="en-US" sz="2400" i="1" dirty="0" smtClean="0"/>
              <a:t>Bold, NOT CAPS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776358" y="2351314"/>
            <a:ext cx="762000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6767" y="2612572"/>
            <a:ext cx="90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00" y="2357359"/>
            <a:ext cx="287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Author</a:t>
            </a:r>
          </a:p>
          <a:p>
            <a:pPr algn="r"/>
            <a:r>
              <a:rPr lang="en-US" sz="2400" i="1" dirty="0" smtClean="0"/>
              <a:t>Names and Affiliation</a:t>
            </a:r>
          </a:p>
        </p:txBody>
      </p:sp>
    </p:spTree>
    <p:extLst>
      <p:ext uri="{BB962C8B-B14F-4D97-AF65-F5344CB8AC3E}">
        <p14:creationId xmlns:p14="http://schemas.microsoft.com/office/powerpoint/2010/main" val="6376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Font Type and Font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Left-Aligned? or Justified?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917" y="2458192"/>
            <a:ext cx="3574474" cy="3709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5715" y="2458192"/>
            <a:ext cx="3574474" cy="3709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1917" y="2458192"/>
            <a:ext cx="357447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I am just writing a very long sentence with a load of words to demonstrate the difference between left-aligned and justified. If you are using software like Microsoft PowerPoint , it is very hard to fine-tune this. This is such a painful process for people with Obsessive Compulsive Disorder (OCD).</a:t>
            </a:r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5715" y="2448915"/>
            <a:ext cx="357447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I am just writing a very long sentence with a load of words to demonstrate the difference between left-aligned and justified. If you are using software like Microsoft PowerPoint, it is very hard to fine-tune this. This is such a painful process for people with Obsessive Compulsive Disorder (OCD).</a:t>
            </a:r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Font Type and Font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 Type!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55049"/>
              </p:ext>
            </p:extLst>
          </p:nvPr>
        </p:nvGraphicFramePr>
        <p:xfrm>
          <a:off x="2032000" y="2612572"/>
          <a:ext cx="8128000" cy="346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Serif (for</a:t>
                      </a:r>
                      <a:r>
                        <a:rPr lang="en-US" sz="2400" baseline="0" dirty="0" smtClean="0"/>
                        <a:t> Main Text)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San-Serif (for Title)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01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Times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New Roman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Arial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Verdana</a:t>
                      </a:r>
                      <a:endParaRPr lang="en-US" sz="2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Font Type and Font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does matter!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20" y="1912732"/>
            <a:ext cx="6784401" cy="45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Figure?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i="1" dirty="0" smtClean="0"/>
              <a:t>“A picture is worth a thousand words.”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4027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Figure?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resolution does matter.</a:t>
            </a:r>
          </a:p>
          <a:p>
            <a:pPr lvl="1"/>
            <a:r>
              <a:rPr lang="en-US" sz="2600" dirty="0" smtClean="0"/>
              <a:t>150 – 300 DPI</a:t>
            </a:r>
          </a:p>
          <a:p>
            <a:pPr lvl="1"/>
            <a:r>
              <a:rPr lang="en-US" sz="2600" dirty="0" smtClean="0"/>
              <a:t>Save pictures as PNG or TIF instead of JPEG.</a:t>
            </a:r>
          </a:p>
        </p:txBody>
      </p:sp>
    </p:spTree>
    <p:extLst>
      <p:ext uri="{BB962C8B-B14F-4D97-AF65-F5344CB8AC3E}">
        <p14:creationId xmlns:p14="http://schemas.microsoft.com/office/powerpoint/2010/main" val="5784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Figure?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03332748"/>
              </p:ext>
            </p:extLst>
          </p:nvPr>
        </p:nvGraphicFramePr>
        <p:xfrm>
          <a:off x="2815771" y="1825625"/>
          <a:ext cx="864391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67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4) Figure?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702" y="-689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 will try my best not to have a background picture.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Poster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Your poster should be short and precise (around 500 words).</a:t>
            </a:r>
          </a:p>
          <a:p>
            <a:r>
              <a:rPr lang="en-US" sz="3000" dirty="0" smtClean="0"/>
              <a:t>Describe the few major points.</a:t>
            </a:r>
          </a:p>
          <a:p>
            <a:r>
              <a:rPr lang="en-US" sz="3000" dirty="0" smtClean="0"/>
              <a:t>Trigger the readers to continue reading.</a:t>
            </a:r>
          </a:p>
          <a:p>
            <a:r>
              <a:rPr lang="en-US" sz="3000" dirty="0" smtClean="0"/>
              <a:t>Poster templates are available on </a:t>
            </a:r>
            <a:r>
              <a:rPr lang="en-US" sz="3000" dirty="0" err="1" smtClean="0"/>
              <a:t>eLearn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249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Next Week’s Schedule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Face-to-face tutorial classes are ON</a:t>
            </a:r>
          </a:p>
          <a:p>
            <a:pPr lvl="1"/>
            <a:r>
              <a:rPr lang="en-MY" dirty="0" smtClean="0"/>
              <a:t>Tutorial 5: Kick-start the design of your posters.</a:t>
            </a:r>
          </a:p>
          <a:p>
            <a:pPr lvl="1"/>
            <a:endParaRPr lang="en-MY" dirty="0"/>
          </a:p>
          <a:p>
            <a:r>
              <a:rPr lang="en-MY" dirty="0" smtClean="0"/>
              <a:t>Event 5: Guest Speaker – Mr. Jaden Teo from </a:t>
            </a:r>
            <a:r>
              <a:rPr lang="en-MY" dirty="0" err="1" smtClean="0"/>
              <a:t>Quandatics</a:t>
            </a:r>
            <a:r>
              <a:rPr lang="en-MY" dirty="0" smtClean="0"/>
              <a:t> (M) </a:t>
            </a:r>
            <a:r>
              <a:rPr lang="en-MY" dirty="0" err="1" smtClean="0"/>
              <a:t>Sdn</a:t>
            </a:r>
            <a:r>
              <a:rPr lang="en-MY" dirty="0" smtClean="0"/>
              <a:t>. Bhd.</a:t>
            </a:r>
          </a:p>
          <a:p>
            <a:pPr lvl="1"/>
            <a:r>
              <a:rPr lang="en-MY" dirty="0" smtClean="0"/>
              <a:t>Date: 27</a:t>
            </a:r>
            <a:r>
              <a:rPr lang="en-MY" baseline="30000" dirty="0" smtClean="0"/>
              <a:t>th</a:t>
            </a:r>
            <a:r>
              <a:rPr lang="en-MY" dirty="0" smtClean="0"/>
              <a:t> October 2017 (Friday)</a:t>
            </a:r>
          </a:p>
          <a:p>
            <a:pPr lvl="1"/>
            <a:r>
              <a:rPr lang="en-MY" dirty="0" smtClean="0"/>
              <a:t>Time: 10am – 11am</a:t>
            </a:r>
          </a:p>
          <a:p>
            <a:pPr lvl="1"/>
            <a:r>
              <a:rPr lang="en-MY" dirty="0" smtClean="0"/>
              <a:t>Venue: Auditorium 2</a:t>
            </a:r>
          </a:p>
          <a:p>
            <a:r>
              <a:rPr lang="en-MY" dirty="0" smtClean="0"/>
              <a:t>The last lecture class (Lecture 6: Portfolio Write-Up) will be rescheduled to 3</a:t>
            </a:r>
            <a:r>
              <a:rPr lang="en-MY" baseline="30000" dirty="0" smtClean="0"/>
              <a:t>rd</a:t>
            </a:r>
            <a:r>
              <a:rPr lang="en-MY" dirty="0" smtClean="0"/>
              <a:t> November 2017, 10am – 11am.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020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42" y="802888"/>
            <a:ext cx="3715520" cy="525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181" y="802888"/>
            <a:ext cx="4103648" cy="5252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39952" y="1170878"/>
            <a:ext cx="272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Abstract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77536" y="1649494"/>
            <a:ext cx="344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Ali, Ah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Beng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, Ah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Huat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, Ah Sam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477536" y="2196790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7536" y="2427248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77535" y="2683727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77534" y="2951356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77536" y="3218985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77536" y="3449443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7535" y="3705922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77534" y="3973551"/>
            <a:ext cx="3445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5581183" y="3111190"/>
            <a:ext cx="791736" cy="594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Abstract?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 very concise summary of your work.</a:t>
            </a:r>
          </a:p>
          <a:p>
            <a:r>
              <a:rPr lang="en-US" sz="3000" dirty="0" smtClean="0"/>
              <a:t>Usually the last item that you write, but it really depends.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1804" y="3601844"/>
            <a:ext cx="11152640" cy="1015663"/>
            <a:chOff x="501804" y="3601844"/>
            <a:chExt cx="10203366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1037063" y="3601844"/>
              <a:ext cx="96681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Get your abstract correct before you start to design your poster.</a:t>
              </a:r>
              <a:endParaRPr lang="en-US" sz="3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501804" y="3640429"/>
              <a:ext cx="535259" cy="4460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items that I should include?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/>
              <a:t>Motivation: </a:t>
            </a:r>
            <a:r>
              <a:rPr lang="en-US" sz="3000" i="1" dirty="0" smtClean="0"/>
              <a:t>Why do we care?</a:t>
            </a:r>
          </a:p>
          <a:p>
            <a:r>
              <a:rPr lang="en-US" sz="3000" b="1" dirty="0" smtClean="0"/>
              <a:t>Problem Statement:</a:t>
            </a:r>
            <a:r>
              <a:rPr lang="en-US" sz="3000" dirty="0" smtClean="0"/>
              <a:t> </a:t>
            </a:r>
            <a:r>
              <a:rPr lang="en-US" sz="3000" i="1" dirty="0" smtClean="0"/>
              <a:t>What problem you are trying to solve?</a:t>
            </a:r>
          </a:p>
          <a:p>
            <a:r>
              <a:rPr lang="en-US" sz="3000" b="1" dirty="0" smtClean="0"/>
              <a:t>Method:</a:t>
            </a:r>
            <a:r>
              <a:rPr lang="en-US" sz="3000" dirty="0" smtClean="0"/>
              <a:t> </a:t>
            </a:r>
            <a:r>
              <a:rPr lang="en-US" sz="3000" i="1" dirty="0" smtClean="0"/>
              <a:t>How did you solve the problem?</a:t>
            </a:r>
          </a:p>
          <a:p>
            <a:r>
              <a:rPr lang="en-US" sz="3000" b="1" dirty="0" smtClean="0"/>
              <a:t>Results:</a:t>
            </a:r>
            <a:r>
              <a:rPr lang="en-US" sz="3000" dirty="0" smtClean="0"/>
              <a:t> </a:t>
            </a:r>
            <a:r>
              <a:rPr lang="en-US" sz="3000" i="1" dirty="0" smtClean="0"/>
              <a:t>What is the outcome?</a:t>
            </a:r>
          </a:p>
          <a:p>
            <a:r>
              <a:rPr lang="en-US" sz="3000" b="1" dirty="0" smtClean="0"/>
              <a:t>Conclusions:</a:t>
            </a:r>
            <a:r>
              <a:rPr lang="en-US" sz="3000" dirty="0" smtClean="0"/>
              <a:t> </a:t>
            </a:r>
            <a:r>
              <a:rPr lang="en-US" sz="3000" i="1" dirty="0" smtClean="0"/>
              <a:t>How does your work add to the existing ones?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Things to find out?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Size does matter!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39" y="1690688"/>
            <a:ext cx="3365880" cy="4757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45077" y="1753806"/>
            <a:ext cx="3289465" cy="44992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5077" y="1753806"/>
            <a:ext cx="3289465" cy="2321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89809" y="1753806"/>
            <a:ext cx="1644733" cy="2321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5077" y="1753806"/>
            <a:ext cx="866899" cy="116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8043" y="2075958"/>
            <a:ext cx="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39930" y="3167390"/>
            <a:ext cx="85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A3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86842" y="2654527"/>
            <a:ext cx="164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A2</a:t>
            </a:r>
            <a:endParaRPr lang="en-US" sz="2800" dirty="0"/>
          </a:p>
        </p:txBody>
      </p:sp>
      <p:cxnSp>
        <p:nvCxnSpPr>
          <p:cNvPr id="13" name="Straight Connector 12"/>
          <p:cNvCxnSpPr>
            <a:endCxn id="7" idx="1"/>
          </p:cNvCxnSpPr>
          <p:nvPr/>
        </p:nvCxnSpPr>
        <p:spPr>
          <a:xfrm flipV="1">
            <a:off x="7945077" y="2914511"/>
            <a:ext cx="1644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7441" y="4974311"/>
            <a:ext cx="164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99909" y="3813606"/>
            <a:ext cx="80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5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77" y="702647"/>
            <a:ext cx="6176689" cy="6155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Things to find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– Page Setup</a:t>
            </a:r>
          </a:p>
          <a:p>
            <a:r>
              <a:rPr lang="en-US" dirty="0" smtClean="0"/>
              <a:t>Adobe Illustrator</a:t>
            </a:r>
          </a:p>
          <a:p>
            <a:r>
              <a:rPr lang="en-US" dirty="0" smtClean="0"/>
              <a:t>Adobe InDesign</a:t>
            </a:r>
          </a:p>
          <a:p>
            <a:r>
              <a:rPr lang="en-US" dirty="0" err="1" smtClean="0"/>
              <a:t>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Things to find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target audience!</a:t>
            </a:r>
          </a:p>
          <a:p>
            <a:pPr lvl="1"/>
            <a:r>
              <a:rPr lang="en-US" dirty="0" smtClean="0"/>
              <a:t>Competitor?</a:t>
            </a:r>
          </a:p>
          <a:p>
            <a:pPr lvl="1"/>
            <a:r>
              <a:rPr lang="en-US" dirty="0" smtClean="0"/>
              <a:t>People in your area?</a:t>
            </a:r>
          </a:p>
          <a:p>
            <a:pPr lvl="1"/>
            <a:r>
              <a:rPr lang="en-US" dirty="0" smtClean="0"/>
              <a:t>People outside your area?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Layout?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917" y="1690688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3839" y="1690688"/>
            <a:ext cx="3574474" cy="4476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0670" y="2006930"/>
            <a:ext cx="33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2000" b="1" dirty="0" smtClean="0"/>
              <a:t>In Class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70717" y="2006930"/>
            <a:ext cx="3360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 Ways to Sleep Better</a:t>
            </a:r>
          </a:p>
          <a:p>
            <a:pPr algn="ctr"/>
            <a:r>
              <a:rPr lang="en-US" sz="2000" b="1" dirty="0" smtClean="0"/>
              <a:t>In Class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0668" y="4876236"/>
            <a:ext cx="1707631" cy="1137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00" y="4876236"/>
            <a:ext cx="1517301" cy="113797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650668" y="3016332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0667" y="3192483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50667" y="3370613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0666" y="3546764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50665" y="3729285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50664" y="3905436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50666" y="4093029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0665" y="4269180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50664" y="4451701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50663" y="4627852"/>
            <a:ext cx="3319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9573" y="5034221"/>
            <a:ext cx="1470561" cy="9799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68" y="2854668"/>
            <a:ext cx="1463636" cy="10977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279573" y="2854669"/>
            <a:ext cx="1470561" cy="6916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65868" y="4112261"/>
            <a:ext cx="1463636" cy="1243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410977" y="301633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10977" y="317862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10977" y="335280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79573" y="3753034"/>
            <a:ext cx="1470561" cy="111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410977" y="396833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10977" y="413063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10977" y="4304805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10977" y="449239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10977" y="465469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083419" y="4290951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83419" y="445324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083419" y="4627419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083419" y="4823362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083419" y="4985658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83419" y="5159830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58943" y="5476074"/>
            <a:ext cx="1470561" cy="538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9090347" y="5661487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0347" y="5823783"/>
            <a:ext cx="11986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48481" y="3106703"/>
            <a:ext cx="92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V.S.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623</Words>
  <Application>Microsoft Office PowerPoint</Application>
  <PresentationFormat>Widescreen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Verdana</vt:lpstr>
      <vt:lpstr>Office Theme</vt:lpstr>
      <vt:lpstr>BIS3208 SEMINAR SERIES Oral and Poster Presentation</vt:lpstr>
      <vt:lpstr>Scientific Poster Design</vt:lpstr>
      <vt:lpstr>PowerPoint Presentation</vt:lpstr>
      <vt:lpstr>What’s an Abstract?</vt:lpstr>
      <vt:lpstr>What are the items that I should include?</vt:lpstr>
      <vt:lpstr>1) Things to find out?</vt:lpstr>
      <vt:lpstr>1) Things to find out?</vt:lpstr>
      <vt:lpstr>1) Things to find out?</vt:lpstr>
      <vt:lpstr>2) Layout?</vt:lpstr>
      <vt:lpstr>2) Layout?</vt:lpstr>
      <vt:lpstr>2) Layout?</vt:lpstr>
      <vt:lpstr>3) Font Type and Font Size?</vt:lpstr>
      <vt:lpstr>3) Font Type and Font Size?</vt:lpstr>
      <vt:lpstr>3) Font Type and Font Size?</vt:lpstr>
      <vt:lpstr>3) Font Type and Font Size?</vt:lpstr>
      <vt:lpstr>4) Figure?</vt:lpstr>
      <vt:lpstr>4) Figure?</vt:lpstr>
      <vt:lpstr>4) Figure?</vt:lpstr>
      <vt:lpstr>4) Figure?</vt:lpstr>
      <vt:lpstr>Overall</vt:lpstr>
      <vt:lpstr>Next Week’s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Design</dc:title>
  <dc:creator>Microsoft Office User</dc:creator>
  <cp:lastModifiedBy>Low Yeh Ching</cp:lastModifiedBy>
  <cp:revision>35</cp:revision>
  <dcterms:created xsi:type="dcterms:W3CDTF">2016-10-23T15:08:43Z</dcterms:created>
  <dcterms:modified xsi:type="dcterms:W3CDTF">2017-10-20T01:16:36Z</dcterms:modified>
</cp:coreProperties>
</file>