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10688638" cy="15124113"/>
  <p:notesSz cx="6858000" cy="9144000"/>
  <p:defaultText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5">
          <p15:clr>
            <a:srgbClr val="A4A3A4"/>
          </p15:clr>
        </p15:guide>
        <p15:guide id="2" orient="horz" pos="132">
          <p15:clr>
            <a:srgbClr val="A4A3A4"/>
          </p15:clr>
        </p15:guide>
        <p15:guide id="3" orient="horz" pos="9262">
          <p15:clr>
            <a:srgbClr val="A4A3A4"/>
          </p15:clr>
        </p15:guide>
        <p15:guide id="4" orient="horz">
          <p15:clr>
            <a:srgbClr val="A4A3A4"/>
          </p15:clr>
        </p15:guide>
        <p15:guide id="5" pos="142">
          <p15:clr>
            <a:srgbClr val="A4A3A4"/>
          </p15:clr>
        </p15:guide>
        <p15:guide id="6" pos="65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57" d="100"/>
          <a:sy n="57" d="100"/>
        </p:scale>
        <p:origin x="3108" y="78"/>
      </p:cViewPr>
      <p:guideLst>
        <p:guide orient="horz" pos="1525"/>
        <p:guide orient="horz" pos="132"/>
        <p:guide orient="horz" pos="9262"/>
        <p:guide orient="horz"/>
        <p:guide pos="142"/>
        <p:guide pos="6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1518341" rtl="0" eaLnBrk="1" latinLnBrk="0" hangingPunct="1">
      <a:defRPr sz="2000" kern="1200">
        <a:solidFill>
          <a:schemeClr val="tx1"/>
        </a:solidFill>
        <a:latin typeface="+mn-lt"/>
        <a:ea typeface="+mn-ea"/>
        <a:cs typeface="+mn-cs"/>
      </a:defRPr>
    </a:lvl1pPr>
    <a:lvl2pPr marL="759171" algn="l" defTabSz="1518341" rtl="0" eaLnBrk="1" latinLnBrk="0" hangingPunct="1">
      <a:defRPr sz="2000" kern="1200">
        <a:solidFill>
          <a:schemeClr val="tx1"/>
        </a:solidFill>
        <a:latin typeface="+mn-lt"/>
        <a:ea typeface="+mn-ea"/>
        <a:cs typeface="+mn-cs"/>
      </a:defRPr>
    </a:lvl2pPr>
    <a:lvl3pPr marL="1518341" algn="l" defTabSz="1518341" rtl="0" eaLnBrk="1" latinLnBrk="0" hangingPunct="1">
      <a:defRPr sz="2000" kern="1200">
        <a:solidFill>
          <a:schemeClr val="tx1"/>
        </a:solidFill>
        <a:latin typeface="+mn-lt"/>
        <a:ea typeface="+mn-ea"/>
        <a:cs typeface="+mn-cs"/>
      </a:defRPr>
    </a:lvl3pPr>
    <a:lvl4pPr marL="2277511" algn="l" defTabSz="1518341" rtl="0" eaLnBrk="1" latinLnBrk="0" hangingPunct="1">
      <a:defRPr sz="2000" kern="1200">
        <a:solidFill>
          <a:schemeClr val="tx1"/>
        </a:solidFill>
        <a:latin typeface="+mn-lt"/>
        <a:ea typeface="+mn-ea"/>
        <a:cs typeface="+mn-cs"/>
      </a:defRPr>
    </a:lvl4pPr>
    <a:lvl5pPr marL="3036682" algn="l" defTabSz="1518341" rtl="0" eaLnBrk="1" latinLnBrk="0" hangingPunct="1">
      <a:defRPr sz="2000" kern="1200">
        <a:solidFill>
          <a:schemeClr val="tx1"/>
        </a:solidFill>
        <a:latin typeface="+mn-lt"/>
        <a:ea typeface="+mn-ea"/>
        <a:cs typeface="+mn-cs"/>
      </a:defRPr>
    </a:lvl5pPr>
    <a:lvl6pPr marL="3795852" algn="l" defTabSz="1518341" rtl="0" eaLnBrk="1" latinLnBrk="0" hangingPunct="1">
      <a:defRPr sz="2000" kern="1200">
        <a:solidFill>
          <a:schemeClr val="tx1"/>
        </a:solidFill>
        <a:latin typeface="+mn-lt"/>
        <a:ea typeface="+mn-ea"/>
        <a:cs typeface="+mn-cs"/>
      </a:defRPr>
    </a:lvl6pPr>
    <a:lvl7pPr marL="4555023" algn="l" defTabSz="1518341" rtl="0" eaLnBrk="1" latinLnBrk="0" hangingPunct="1">
      <a:defRPr sz="2000" kern="1200">
        <a:solidFill>
          <a:schemeClr val="tx1"/>
        </a:solidFill>
        <a:latin typeface="+mn-lt"/>
        <a:ea typeface="+mn-ea"/>
        <a:cs typeface="+mn-cs"/>
      </a:defRPr>
    </a:lvl7pPr>
    <a:lvl8pPr marL="5314194" algn="l" defTabSz="1518341" rtl="0" eaLnBrk="1" latinLnBrk="0" hangingPunct="1">
      <a:defRPr sz="2000" kern="1200">
        <a:solidFill>
          <a:schemeClr val="tx1"/>
        </a:solidFill>
        <a:latin typeface="+mn-lt"/>
        <a:ea typeface="+mn-ea"/>
        <a:cs typeface="+mn-cs"/>
      </a:defRPr>
    </a:lvl8pPr>
    <a:lvl9pPr marL="6073364" algn="l" defTabSz="1518341"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53765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4" y="2680394"/>
            <a:ext cx="5048304"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24615" y="2419304"/>
            <a:ext cx="5044319"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24614" y="6529833"/>
            <a:ext cx="5045552"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5420479" y="2419304"/>
            <a:ext cx="5044254"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5420479" y="2680394"/>
            <a:ext cx="5044254"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5420480" y="6537810"/>
            <a:ext cx="504286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5418546" y="6818106"/>
            <a:ext cx="5044801"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5424390" y="11798209"/>
            <a:ext cx="5040343"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5420480" y="12085572"/>
            <a:ext cx="5042868"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20194" y="6810787"/>
            <a:ext cx="5048739"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1444289" y="1775540"/>
            <a:ext cx="7800061" cy="384274"/>
          </a:xfrm>
          <a:prstGeom prst="rect">
            <a:avLst/>
          </a:prstGeom>
        </p:spPr>
        <p:txBody>
          <a:bodyPr lIns="27322" tIns="13661" rIns="27322" bIns="13661">
            <a:normAutofit/>
          </a:bodyPr>
          <a:lstStyle>
            <a:lvl1pPr marL="0" indent="0" algn="ctr">
              <a:buFontTx/>
              <a:buNone/>
              <a:defRPr sz="2200">
                <a:solidFill>
                  <a:schemeClr val="bg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1444289" y="1116786"/>
            <a:ext cx="7800061" cy="658754"/>
          </a:xfrm>
          <a:prstGeom prst="rect">
            <a:avLst/>
          </a:prstGeom>
        </p:spPr>
        <p:txBody>
          <a:bodyPr lIns="27322" tIns="13661" rIns="27322" bIns="13661" anchor="t" anchorCtr="1">
            <a:normAutofit/>
          </a:bodyPr>
          <a:lstStyle>
            <a:lvl1pPr marL="0" indent="0" algn="ctr">
              <a:buFontTx/>
              <a:buNone/>
              <a:defRPr sz="3400">
                <a:solidFill>
                  <a:schemeClr val="bg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1444289" y="174173"/>
            <a:ext cx="7800061" cy="942613"/>
          </a:xfrm>
          <a:prstGeom prst="rect">
            <a:avLst/>
          </a:prstGeom>
        </p:spPr>
        <p:txBody>
          <a:bodyPr lIns="27322" tIns="13661" rIns="27322" bIns="13661" anchor="t" anchorCtr="1">
            <a:normAutofit/>
          </a:bodyPr>
          <a:lstStyle>
            <a:lvl1pPr marL="0" indent="0" algn="ctr">
              <a:buFontTx/>
              <a:buNone/>
              <a:defRPr sz="5000" b="1">
                <a:solidFill>
                  <a:schemeClr val="bg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3" y="2699602"/>
            <a:ext cx="2449093"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224615" y="2419304"/>
            <a:ext cx="2447160" cy="276668"/>
          </a:xfrm>
          <a:prstGeom prst="rect">
            <a:avLst/>
          </a:prstGeom>
          <a:noFill/>
        </p:spPr>
        <p:txBody>
          <a:bodyPr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219806" y="6795378"/>
            <a:ext cx="2449479"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224614" y="6529833"/>
            <a:ext cx="244754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2821773" y="2695954"/>
            <a:ext cx="5045865"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2821773" y="2419304"/>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2821773" y="9962931"/>
            <a:ext cx="5045866"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2821773" y="9682635"/>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8018025" y="2419304"/>
            <a:ext cx="2446708" cy="282763"/>
          </a:xfrm>
          <a:prstGeom prst="rect">
            <a:avLst/>
          </a:prstGeom>
          <a:noFill/>
        </p:spPr>
        <p:txBody>
          <a:bodyPr wrap="square" lIns="31632" tIns="31632" rIns="31632" bIns="31632" anchor="ctr" anchorCtr="0">
            <a:spAutoFit/>
          </a:bodyPr>
          <a:lstStyle>
            <a:lvl1pPr marL="0" indent="0" algn="ctr">
              <a:buNone/>
              <a:tabLst/>
              <a:defRPr sz="14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8018025" y="2699602"/>
            <a:ext cx="2446708"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8016639" y="6557503"/>
            <a:ext cx="244670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8032330" y="6837799"/>
            <a:ext cx="2428950"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8018025" y="12014293"/>
            <a:ext cx="2446708" cy="276668"/>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8013346" y="12318863"/>
            <a:ext cx="2447933"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1444289" y="1775540"/>
            <a:ext cx="7800061" cy="384274"/>
          </a:xfrm>
          <a:prstGeom prst="rect">
            <a:avLst/>
          </a:prstGeom>
        </p:spPr>
        <p:txBody>
          <a:bodyPr lIns="27322" tIns="13661" rIns="27322" bIns="13661">
            <a:normAutofit/>
          </a:bodyPr>
          <a:lstStyle>
            <a:lvl1pPr marL="0" indent="0" algn="ctr">
              <a:buFontTx/>
              <a:buNone/>
              <a:defRPr sz="2200">
                <a:solidFill>
                  <a:schemeClr val="bg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1444289" y="1116786"/>
            <a:ext cx="7800061" cy="658754"/>
          </a:xfrm>
          <a:prstGeom prst="rect">
            <a:avLst/>
          </a:prstGeom>
        </p:spPr>
        <p:txBody>
          <a:bodyPr lIns="27322" tIns="13661" rIns="27322" bIns="13661" anchor="t" anchorCtr="1">
            <a:normAutofit/>
          </a:bodyPr>
          <a:lstStyle>
            <a:lvl1pPr marL="0" indent="0" algn="ctr">
              <a:buFontTx/>
              <a:buNone/>
              <a:defRPr sz="3400">
                <a:solidFill>
                  <a:schemeClr val="bg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1444289" y="174173"/>
            <a:ext cx="7800061" cy="942613"/>
          </a:xfrm>
          <a:prstGeom prst="rect">
            <a:avLst/>
          </a:prstGeom>
        </p:spPr>
        <p:txBody>
          <a:bodyPr lIns="27322" tIns="13661" rIns="27322" bIns="13661" anchor="t" anchorCtr="1">
            <a:normAutofit/>
          </a:bodyPr>
          <a:lstStyle>
            <a:lvl1pPr marL="0" indent="0" algn="ctr">
              <a:buFontTx/>
              <a:buNone/>
              <a:defRPr sz="5000" b="1">
                <a:solidFill>
                  <a:schemeClr val="bg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10688638" cy="2205600"/>
          </a:xfrm>
          <a:prstGeom prst="rect">
            <a:avLst/>
          </a:prstGeom>
          <a:solidFill>
            <a:schemeClr val="accent5">
              <a:lumMod val="75000"/>
            </a:schemeClr>
          </a:solidFill>
          <a:ln w="9525">
            <a:solidFill>
              <a:schemeClr val="tx1"/>
            </a:solidFill>
            <a:miter lim="800000"/>
            <a:headEnd/>
            <a:tailEnd/>
          </a:ln>
          <a:effectLst/>
        </p:spPr>
        <p:txBody>
          <a:bodyPr wrap="none" lIns="31632" tIns="15816" rIns="31632" bIns="15816" anchor="ctr"/>
          <a:lstStyle/>
          <a:p>
            <a:pPr>
              <a:defRPr/>
            </a:pPr>
            <a:endParaRPr lang="en-US" dirty="0"/>
          </a:p>
        </p:txBody>
      </p:sp>
      <p:sp>
        <p:nvSpPr>
          <p:cNvPr id="9" name="Rectangle 9"/>
          <p:cNvSpPr>
            <a:spLocks noChangeArrowheads="1"/>
          </p:cNvSpPr>
          <p:nvPr/>
        </p:nvSpPr>
        <p:spPr bwMode="auto">
          <a:xfrm>
            <a:off x="0" y="2207789"/>
            <a:ext cx="10688638" cy="70019"/>
          </a:xfrm>
          <a:prstGeom prst="rect">
            <a:avLst/>
          </a:prstGeom>
          <a:solidFill>
            <a:schemeClr val="accent5">
              <a:lumMod val="50000"/>
            </a:schemeClr>
          </a:solidFill>
          <a:ln w="152400">
            <a:noFill/>
            <a:miter lim="800000"/>
            <a:headEnd/>
            <a:tailEnd/>
          </a:ln>
          <a:effectLst/>
        </p:spPr>
        <p:txBody>
          <a:bodyPr wrap="none" lIns="31632" tIns="15816" rIns="31632" bIns="15816" anchor="ctr"/>
          <a:lstStyle/>
          <a:p>
            <a:pPr>
              <a:defRPr/>
            </a:pPr>
            <a:endParaRPr lang="en-US" dirty="0"/>
          </a:p>
        </p:txBody>
      </p:sp>
      <p:sp>
        <p:nvSpPr>
          <p:cNvPr id="16" name="Rectangle 33"/>
          <p:cNvSpPr>
            <a:spLocks noChangeArrowheads="1"/>
          </p:cNvSpPr>
          <p:nvPr/>
        </p:nvSpPr>
        <p:spPr bwMode="auto">
          <a:xfrm>
            <a:off x="224015" y="2412917"/>
            <a:ext cx="5045479" cy="1228834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31632" tIns="15816" rIns="31632" bIns="15816" anchor="ctr"/>
          <a:lstStyle/>
          <a:p>
            <a:pPr>
              <a:defRPr/>
            </a:pPr>
            <a:endParaRPr lang="en-US" dirty="0"/>
          </a:p>
        </p:txBody>
      </p:sp>
      <p:sp>
        <p:nvSpPr>
          <p:cNvPr id="21" name="Rectangle 33"/>
          <p:cNvSpPr>
            <a:spLocks noChangeArrowheads="1"/>
          </p:cNvSpPr>
          <p:nvPr userDrawn="1"/>
        </p:nvSpPr>
        <p:spPr bwMode="auto">
          <a:xfrm>
            <a:off x="5419144" y="2412917"/>
            <a:ext cx="5045479" cy="1228834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31632" tIns="15816" rIns="31632" bIns="15816" anchor="ctr"/>
          <a:lstStyle/>
          <a:p>
            <a:pPr>
              <a:defRPr/>
            </a:pPr>
            <a:endParaRPr lang="en-US" dirty="0"/>
          </a:p>
        </p:txBody>
      </p:sp>
      <p:grpSp>
        <p:nvGrpSpPr>
          <p:cNvPr id="93" name="Group 92"/>
          <p:cNvGrpSpPr>
            <a:grpSpLocks noChangeAspect="1"/>
          </p:cNvGrpSpPr>
          <p:nvPr userDrawn="1"/>
        </p:nvGrpSpPr>
        <p:grpSpPr>
          <a:xfrm>
            <a:off x="-6841965" y="4"/>
            <a:ext cx="6675217" cy="15124110"/>
            <a:chOff x="-11331688" y="1"/>
            <a:chExt cx="11125364" cy="25206855"/>
          </a:xfrm>
        </p:grpSpPr>
        <p:sp>
          <p:nvSpPr>
            <p:cNvPr id="94" name="Rectangle 93"/>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95" name="Straight Connector 94"/>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userDrawn="1"/>
          </p:nvPicPr>
          <p:blipFill>
            <a:blip r:embed="rId4"/>
            <a:stretch>
              <a:fillRect/>
            </a:stretch>
          </p:blipFill>
          <p:spPr>
            <a:xfrm>
              <a:off x="-10736023" y="6899417"/>
              <a:ext cx="1597665" cy="1001614"/>
            </a:xfrm>
            <a:prstGeom prst="rect">
              <a:avLst/>
            </a:prstGeom>
          </p:spPr>
        </p:pic>
        <p:pic>
          <p:nvPicPr>
            <p:cNvPr id="97" name="Picture 96"/>
            <p:cNvPicPr>
              <a:picLocks noChangeAspect="1"/>
            </p:cNvPicPr>
            <p:nvPr userDrawn="1"/>
          </p:nvPicPr>
          <p:blipFill>
            <a:blip r:embed="rId5"/>
            <a:stretch>
              <a:fillRect/>
            </a:stretch>
          </p:blipFill>
          <p:spPr>
            <a:xfrm>
              <a:off x="-10714081" y="10736764"/>
              <a:ext cx="9986807" cy="877997"/>
            </a:xfrm>
            <a:prstGeom prst="rect">
              <a:avLst/>
            </a:prstGeom>
          </p:spPr>
        </p:pic>
        <p:grpSp>
          <p:nvGrpSpPr>
            <p:cNvPr id="98" name="Group 97"/>
            <p:cNvGrpSpPr/>
            <p:nvPr userDrawn="1"/>
          </p:nvGrpSpPr>
          <p:grpSpPr>
            <a:xfrm>
              <a:off x="-9844888" y="16323725"/>
              <a:ext cx="7631077" cy="1987414"/>
              <a:chOff x="-4516464" y="9371858"/>
              <a:chExt cx="3516822" cy="1095721"/>
            </a:xfrm>
          </p:grpSpPr>
          <p:grpSp>
            <p:nvGrpSpPr>
              <p:cNvPr id="104" name="Group 103"/>
              <p:cNvGrpSpPr/>
              <p:nvPr userDrawn="1"/>
            </p:nvGrpSpPr>
            <p:grpSpPr>
              <a:xfrm>
                <a:off x="-2783494" y="9371902"/>
                <a:ext cx="624373" cy="894738"/>
                <a:chOff x="-3958698" y="8697103"/>
                <a:chExt cx="779266" cy="1282149"/>
              </a:xfrm>
            </p:grpSpPr>
            <p:pic>
              <p:nvPicPr>
                <p:cNvPr id="110" name="Picture 109"/>
                <p:cNvPicPr>
                  <a:picLocks noChangeAspect="1"/>
                </p:cNvPicPr>
                <p:nvPr userDrawn="1"/>
              </p:nvPicPr>
              <p:blipFill>
                <a:blip r:embed="rId6"/>
                <a:stretch>
                  <a:fillRect/>
                </a:stretch>
              </p:blipFill>
              <p:spPr>
                <a:xfrm>
                  <a:off x="-3948160" y="8697103"/>
                  <a:ext cx="768728" cy="1090753"/>
                </a:xfrm>
                <a:prstGeom prst="rect">
                  <a:avLst/>
                </a:prstGeom>
              </p:spPr>
            </p:pic>
            <p:sp>
              <p:nvSpPr>
                <p:cNvPr id="111" name="TextBox 110"/>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105" name="Group 104"/>
              <p:cNvGrpSpPr/>
              <p:nvPr userDrawn="1"/>
            </p:nvGrpSpPr>
            <p:grpSpPr>
              <a:xfrm>
                <a:off x="-2033159" y="9371858"/>
                <a:ext cx="1033517" cy="907667"/>
                <a:chOff x="-2921738" y="8879046"/>
                <a:chExt cx="1420279" cy="1247336"/>
              </a:xfrm>
            </p:grpSpPr>
            <p:pic>
              <p:nvPicPr>
                <p:cNvPr id="108" name="Picture 107"/>
                <p:cNvPicPr>
                  <a:picLocks noChangeAspect="1"/>
                </p:cNvPicPr>
                <p:nvPr userDrawn="1"/>
              </p:nvPicPr>
              <p:blipFill>
                <a:blip r:embed="rId6"/>
                <a:stretch>
                  <a:fillRect/>
                </a:stretch>
              </p:blipFill>
              <p:spPr>
                <a:xfrm>
                  <a:off x="-2921738" y="8879046"/>
                  <a:ext cx="1420279" cy="1029695"/>
                </a:xfrm>
                <a:prstGeom prst="rect">
                  <a:avLst/>
                </a:prstGeom>
              </p:spPr>
            </p:pic>
            <p:sp>
              <p:nvSpPr>
                <p:cNvPr id="109" name="TextBox 108"/>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06" name="Picture 105"/>
              <p:cNvPicPr>
                <a:picLocks noChangeAspect="1"/>
              </p:cNvPicPr>
              <p:nvPr userDrawn="1"/>
            </p:nvPicPr>
            <p:blipFill>
              <a:blip r:embed="rId7"/>
              <a:stretch>
                <a:fillRect/>
              </a:stretch>
            </p:blipFill>
            <p:spPr>
              <a:xfrm>
                <a:off x="-4516464" y="9371875"/>
                <a:ext cx="1098742" cy="847761"/>
              </a:xfrm>
              <a:prstGeom prst="rect">
                <a:avLst/>
              </a:prstGeom>
            </p:spPr>
          </p:pic>
          <p:sp>
            <p:nvSpPr>
              <p:cNvPr id="107" name="TextBox 106"/>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99" name="Group 98"/>
            <p:cNvGrpSpPr/>
            <p:nvPr userDrawn="1"/>
          </p:nvGrpSpPr>
          <p:grpSpPr>
            <a:xfrm>
              <a:off x="-10453959" y="20181409"/>
              <a:ext cx="9139095" cy="2061267"/>
              <a:chOff x="-4818881" y="11473837"/>
              <a:chExt cx="4211800" cy="1136440"/>
            </a:xfrm>
          </p:grpSpPr>
          <p:graphicFrame>
            <p:nvGraphicFramePr>
              <p:cNvPr id="100" name="Object 99"/>
              <p:cNvGraphicFramePr>
                <a:graphicFrameLocks noChangeAspect="1"/>
              </p:cNvGraphicFramePr>
              <p:nvPr userDrawn="1">
                <p:extLst>
                  <p:ext uri="{D42A27DB-BD31-4B8C-83A1-F6EECF244321}">
                    <p14:modId xmlns:p14="http://schemas.microsoft.com/office/powerpoint/2010/main" val="29657700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0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101" name="Object 100"/>
              <p:cNvGraphicFramePr>
                <a:graphicFrameLocks noChangeAspect="1"/>
              </p:cNvGraphicFramePr>
              <p:nvPr userDrawn="1">
                <p:extLst>
                  <p:ext uri="{D42A27DB-BD31-4B8C-83A1-F6EECF244321}">
                    <p14:modId xmlns:p14="http://schemas.microsoft.com/office/powerpoint/2010/main" val="10260722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0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102" name="TextBox 101"/>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03" name="TextBox 102"/>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12" name="Group 111"/>
          <p:cNvGrpSpPr>
            <a:grpSpLocks noChangeAspect="1"/>
          </p:cNvGrpSpPr>
          <p:nvPr userDrawn="1"/>
        </p:nvGrpSpPr>
        <p:grpSpPr>
          <a:xfrm>
            <a:off x="10855386" y="-21439"/>
            <a:ext cx="6632760" cy="15145553"/>
            <a:chOff x="36782324" y="0"/>
            <a:chExt cx="11062139" cy="25259805"/>
          </a:xfrm>
        </p:grpSpPr>
        <p:sp>
          <p:nvSpPr>
            <p:cNvPr id="113" name="Rectangle 112"/>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14" name="Object 113"/>
            <p:cNvGraphicFramePr>
              <a:graphicFrameLocks noChangeAspect="1"/>
            </p:cNvGraphicFramePr>
            <p:nvPr userDrawn="1">
              <p:extLst>
                <p:ext uri="{D42A27DB-BD31-4B8C-83A1-F6EECF244321}">
                  <p14:modId xmlns:p14="http://schemas.microsoft.com/office/powerpoint/2010/main" val="4283722934"/>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0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115" name="Picture 114"/>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116" name="Object 115"/>
            <p:cNvGraphicFramePr>
              <a:graphicFrameLocks noChangeAspect="1"/>
            </p:cNvGraphicFramePr>
            <p:nvPr userDrawn="1">
              <p:extLst>
                <p:ext uri="{D42A27DB-BD31-4B8C-83A1-F6EECF244321}">
                  <p14:modId xmlns:p14="http://schemas.microsoft.com/office/powerpoint/2010/main" val="1374619638"/>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0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117" name="Group 116"/>
            <p:cNvGrpSpPr/>
            <p:nvPr userDrawn="1"/>
          </p:nvGrpSpPr>
          <p:grpSpPr>
            <a:xfrm>
              <a:off x="37163426" y="21301416"/>
              <a:ext cx="10354213" cy="1052914"/>
              <a:chOff x="31687960" y="27718135"/>
              <a:chExt cx="9771399" cy="1090621"/>
            </a:xfrm>
          </p:grpSpPr>
          <p:sp>
            <p:nvSpPr>
              <p:cNvPr id="119" name="Rounded Rectangle 118"/>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121" name="TextBox 120"/>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18" name="TextBox 117"/>
            <p:cNvSpPr txBox="1"/>
            <p:nvPr userDrawn="1"/>
          </p:nvSpPr>
          <p:spPr>
            <a:xfrm>
              <a:off x="37163425" y="22685590"/>
              <a:ext cx="4030238" cy="1437270"/>
            </a:xfrm>
            <a:prstGeom prst="rect">
              <a:avLst/>
            </a:prstGeom>
            <a:noFill/>
          </p:spPr>
          <p:txBody>
            <a:bodyPr wrap="none" lIns="0" tIns="0" rIns="0" bIns="0" rtlCol="0">
              <a:spAutoFit/>
            </a:body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1450"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1450" indent="0">
                <a:lnSpc>
                  <a:spcPct val="100000"/>
                </a:lnSpc>
              </a:pPr>
              <a:r>
                <a:rPr lang="en-US" sz="1400" baseline="0" dirty="0" smtClean="0">
                  <a:solidFill>
                    <a:schemeClr val="bg1"/>
                  </a:solidFill>
                  <a:latin typeface="Calibri" panose="020F0502020204030204" pitchFamily="34" charset="0"/>
                </a:rPr>
                <a:t>Berkeley CA 94710</a:t>
              </a:r>
              <a:br>
                <a:rPr lang="en-US" sz="1400" baseline="0" dirty="0" smtClean="0">
                  <a:solidFill>
                    <a:schemeClr val="bg1"/>
                  </a:solidFill>
                  <a:latin typeface="Calibri" panose="020F0502020204030204" pitchFamily="34" charset="0"/>
                </a:rPr>
              </a:b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6" name="Text Box 14"/>
          <p:cNvSpPr txBox="1">
            <a:spLocks noChangeArrowheads="1"/>
          </p:cNvSpPr>
          <p:nvPr userDrawn="1"/>
        </p:nvSpPr>
        <p:spPr bwMode="auto">
          <a:xfrm>
            <a:off x="505670" y="14821895"/>
            <a:ext cx="2309958" cy="205768"/>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10688638" cy="2205600"/>
          </a:xfrm>
          <a:prstGeom prst="rect">
            <a:avLst/>
          </a:prstGeom>
          <a:solidFill>
            <a:schemeClr val="accent5">
              <a:lumMod val="75000"/>
            </a:schemeClr>
          </a:solidFill>
          <a:ln w="9525">
            <a:solidFill>
              <a:schemeClr val="tx1"/>
            </a:solidFill>
            <a:miter lim="800000"/>
            <a:headEnd/>
            <a:tailEnd/>
          </a:ln>
          <a:effectLst/>
        </p:spPr>
        <p:txBody>
          <a:bodyPr wrap="none" lIns="31632" tIns="15816" rIns="31632" bIns="15816" anchor="ctr"/>
          <a:lstStyle/>
          <a:p>
            <a:pPr>
              <a:defRPr/>
            </a:pPr>
            <a:endParaRPr lang="en-US" dirty="0"/>
          </a:p>
        </p:txBody>
      </p:sp>
      <p:sp>
        <p:nvSpPr>
          <p:cNvPr id="8" name="Rectangle 33"/>
          <p:cNvSpPr>
            <a:spLocks noChangeArrowheads="1"/>
          </p:cNvSpPr>
          <p:nvPr/>
        </p:nvSpPr>
        <p:spPr bwMode="auto">
          <a:xfrm>
            <a:off x="222680" y="2415658"/>
            <a:ext cx="10242118" cy="12288342"/>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31632" tIns="15816" rIns="31632" bIns="15816" anchor="ctr"/>
          <a:lstStyle/>
          <a:p>
            <a:pPr>
              <a:defRPr/>
            </a:pPr>
            <a:endParaRPr lang="en-US" dirty="0"/>
          </a:p>
        </p:txBody>
      </p:sp>
      <p:sp>
        <p:nvSpPr>
          <p:cNvPr id="9" name="Rectangle 9"/>
          <p:cNvSpPr>
            <a:spLocks noChangeArrowheads="1"/>
          </p:cNvSpPr>
          <p:nvPr/>
        </p:nvSpPr>
        <p:spPr bwMode="auto">
          <a:xfrm>
            <a:off x="0" y="2207789"/>
            <a:ext cx="10688638" cy="70019"/>
          </a:xfrm>
          <a:prstGeom prst="rect">
            <a:avLst/>
          </a:prstGeom>
          <a:solidFill>
            <a:schemeClr val="accent5">
              <a:lumMod val="50000"/>
            </a:schemeClr>
          </a:solidFill>
          <a:ln w="152400">
            <a:noFill/>
            <a:miter lim="800000"/>
            <a:headEnd/>
            <a:tailEnd/>
          </a:ln>
          <a:effectLst/>
        </p:spPr>
        <p:txBody>
          <a:bodyPr wrap="none" lIns="31632" tIns="15816" rIns="31632" bIns="15816" anchor="ctr"/>
          <a:lstStyle/>
          <a:p>
            <a:pPr>
              <a:defRPr/>
            </a:pPr>
            <a:endParaRPr lang="en-US" dirty="0"/>
          </a:p>
        </p:txBody>
      </p:sp>
      <p:grpSp>
        <p:nvGrpSpPr>
          <p:cNvPr id="42" name="Group 41"/>
          <p:cNvGrpSpPr>
            <a:grpSpLocks noChangeAspect="1"/>
          </p:cNvGrpSpPr>
          <p:nvPr userDrawn="1"/>
        </p:nvGrpSpPr>
        <p:grpSpPr>
          <a:xfrm>
            <a:off x="-6841965" y="4"/>
            <a:ext cx="6675217" cy="15124110"/>
            <a:chOff x="-11331688" y="1"/>
            <a:chExt cx="11125364" cy="25206855"/>
          </a:xfrm>
        </p:grpSpPr>
        <p:sp>
          <p:nvSpPr>
            <p:cNvPr id="45" name="Rectangle 44"/>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48" name="Straight Connector 47"/>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userDrawn="1"/>
          </p:nvPicPr>
          <p:blipFill>
            <a:blip r:embed="rId4"/>
            <a:stretch>
              <a:fillRect/>
            </a:stretch>
          </p:blipFill>
          <p:spPr>
            <a:xfrm>
              <a:off x="-10736023" y="6899417"/>
              <a:ext cx="1597665" cy="1001614"/>
            </a:xfrm>
            <a:prstGeom prst="rect">
              <a:avLst/>
            </a:prstGeom>
          </p:spPr>
        </p:pic>
        <p:pic>
          <p:nvPicPr>
            <p:cNvPr id="61" name="Picture 60"/>
            <p:cNvPicPr>
              <a:picLocks noChangeAspect="1"/>
            </p:cNvPicPr>
            <p:nvPr userDrawn="1"/>
          </p:nvPicPr>
          <p:blipFill>
            <a:blip r:embed="rId5"/>
            <a:stretch>
              <a:fillRect/>
            </a:stretch>
          </p:blipFill>
          <p:spPr>
            <a:xfrm>
              <a:off x="-10714081" y="10736764"/>
              <a:ext cx="9986807" cy="877997"/>
            </a:xfrm>
            <a:prstGeom prst="rect">
              <a:avLst/>
            </a:prstGeom>
          </p:spPr>
        </p:pic>
        <p:grpSp>
          <p:nvGrpSpPr>
            <p:cNvPr id="62" name="Group 61"/>
            <p:cNvGrpSpPr/>
            <p:nvPr userDrawn="1"/>
          </p:nvGrpSpPr>
          <p:grpSpPr>
            <a:xfrm>
              <a:off x="-9844888" y="16323725"/>
              <a:ext cx="7631077" cy="1987414"/>
              <a:chOff x="-4516464" y="9371858"/>
              <a:chExt cx="3516822" cy="1095721"/>
            </a:xfrm>
          </p:grpSpPr>
          <p:grpSp>
            <p:nvGrpSpPr>
              <p:cNvPr id="68" name="Group 67"/>
              <p:cNvGrpSpPr/>
              <p:nvPr userDrawn="1"/>
            </p:nvGrpSpPr>
            <p:grpSpPr>
              <a:xfrm>
                <a:off x="-2783494" y="9371902"/>
                <a:ext cx="624373" cy="894738"/>
                <a:chOff x="-3958698" y="8697103"/>
                <a:chExt cx="779266" cy="1282149"/>
              </a:xfrm>
            </p:grpSpPr>
            <p:pic>
              <p:nvPicPr>
                <p:cNvPr id="74" name="Picture 73"/>
                <p:cNvPicPr>
                  <a:picLocks noChangeAspect="1"/>
                </p:cNvPicPr>
                <p:nvPr userDrawn="1"/>
              </p:nvPicPr>
              <p:blipFill>
                <a:blip r:embed="rId6"/>
                <a:stretch>
                  <a:fillRect/>
                </a:stretch>
              </p:blipFill>
              <p:spPr>
                <a:xfrm>
                  <a:off x="-3948160" y="8697103"/>
                  <a:ext cx="768728" cy="1090753"/>
                </a:xfrm>
                <a:prstGeom prst="rect">
                  <a:avLst/>
                </a:prstGeom>
              </p:spPr>
            </p:pic>
            <p:sp>
              <p:nvSpPr>
                <p:cNvPr id="83" name="TextBox 82"/>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69" name="Group 68"/>
              <p:cNvGrpSpPr/>
              <p:nvPr userDrawn="1"/>
            </p:nvGrpSpPr>
            <p:grpSpPr>
              <a:xfrm>
                <a:off x="-2033159" y="9371858"/>
                <a:ext cx="1033517" cy="907667"/>
                <a:chOff x="-2921738" y="8879046"/>
                <a:chExt cx="1420279" cy="1247336"/>
              </a:xfrm>
            </p:grpSpPr>
            <p:pic>
              <p:nvPicPr>
                <p:cNvPr id="72" name="Picture 71"/>
                <p:cNvPicPr>
                  <a:picLocks noChangeAspect="1"/>
                </p:cNvPicPr>
                <p:nvPr userDrawn="1"/>
              </p:nvPicPr>
              <p:blipFill>
                <a:blip r:embed="rId6"/>
                <a:stretch>
                  <a:fillRect/>
                </a:stretch>
              </p:blipFill>
              <p:spPr>
                <a:xfrm>
                  <a:off x="-2921738" y="8879046"/>
                  <a:ext cx="1420279" cy="1029695"/>
                </a:xfrm>
                <a:prstGeom prst="rect">
                  <a:avLst/>
                </a:prstGeom>
              </p:spPr>
            </p:pic>
            <p:sp>
              <p:nvSpPr>
                <p:cNvPr id="73" name="TextBox 72"/>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70" name="Picture 69"/>
              <p:cNvPicPr>
                <a:picLocks noChangeAspect="1"/>
              </p:cNvPicPr>
              <p:nvPr userDrawn="1"/>
            </p:nvPicPr>
            <p:blipFill>
              <a:blip r:embed="rId7"/>
              <a:stretch>
                <a:fillRect/>
              </a:stretch>
            </p:blipFill>
            <p:spPr>
              <a:xfrm>
                <a:off x="-4516464" y="9371875"/>
                <a:ext cx="1098742" cy="847761"/>
              </a:xfrm>
              <a:prstGeom prst="rect">
                <a:avLst/>
              </a:prstGeom>
            </p:spPr>
          </p:pic>
          <p:sp>
            <p:nvSpPr>
              <p:cNvPr id="71" name="TextBox 70"/>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3" name="Group 62"/>
            <p:cNvGrpSpPr/>
            <p:nvPr userDrawn="1"/>
          </p:nvGrpSpPr>
          <p:grpSpPr>
            <a:xfrm>
              <a:off x="-10453959" y="20181409"/>
              <a:ext cx="9139095" cy="2061267"/>
              <a:chOff x="-4818881" y="11473837"/>
              <a:chExt cx="4211800" cy="1136440"/>
            </a:xfrm>
          </p:grpSpPr>
          <p:graphicFrame>
            <p:nvGraphicFramePr>
              <p:cNvPr id="64" name="Object 63"/>
              <p:cNvGraphicFramePr>
                <a:graphicFrameLocks noChangeAspect="1"/>
              </p:cNvGraphicFramePr>
              <p:nvPr userDrawn="1">
                <p:extLst>
                  <p:ext uri="{D42A27DB-BD31-4B8C-83A1-F6EECF244321}">
                    <p14:modId xmlns:p14="http://schemas.microsoft.com/office/powerpoint/2010/main" val="52043361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20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65" name="Object 64"/>
              <p:cNvGraphicFramePr>
                <a:graphicFrameLocks noChangeAspect="1"/>
              </p:cNvGraphicFramePr>
              <p:nvPr userDrawn="1">
                <p:extLst>
                  <p:ext uri="{D42A27DB-BD31-4B8C-83A1-F6EECF244321}">
                    <p14:modId xmlns:p14="http://schemas.microsoft.com/office/powerpoint/2010/main" val="167328520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20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66" name="TextBox 65"/>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67" name="TextBox 66"/>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84" name="Group 83"/>
          <p:cNvGrpSpPr>
            <a:grpSpLocks noChangeAspect="1"/>
          </p:cNvGrpSpPr>
          <p:nvPr userDrawn="1"/>
        </p:nvGrpSpPr>
        <p:grpSpPr>
          <a:xfrm>
            <a:off x="10855386" y="-21439"/>
            <a:ext cx="6632760" cy="15145553"/>
            <a:chOff x="36782324" y="0"/>
            <a:chExt cx="11062139" cy="25259805"/>
          </a:xfrm>
        </p:grpSpPr>
        <p:sp>
          <p:nvSpPr>
            <p:cNvPr id="85" name="Rectangle 84"/>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6" name="Object 85"/>
            <p:cNvGraphicFramePr>
              <a:graphicFrameLocks noChangeAspect="1"/>
            </p:cNvGraphicFramePr>
            <p:nvPr userDrawn="1">
              <p:extLst>
                <p:ext uri="{D42A27DB-BD31-4B8C-83A1-F6EECF244321}">
                  <p14:modId xmlns:p14="http://schemas.microsoft.com/office/powerpoint/2010/main" val="2669998185"/>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20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87" name="Picture 86"/>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88" name="Object 87"/>
            <p:cNvGraphicFramePr>
              <a:graphicFrameLocks noChangeAspect="1"/>
            </p:cNvGraphicFramePr>
            <p:nvPr userDrawn="1">
              <p:extLst>
                <p:ext uri="{D42A27DB-BD31-4B8C-83A1-F6EECF244321}">
                  <p14:modId xmlns:p14="http://schemas.microsoft.com/office/powerpoint/2010/main" val="2191707227"/>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20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89" name="Group 88"/>
            <p:cNvGrpSpPr/>
            <p:nvPr userDrawn="1"/>
          </p:nvGrpSpPr>
          <p:grpSpPr>
            <a:xfrm>
              <a:off x="37163426" y="21301416"/>
              <a:ext cx="10354213" cy="1052914"/>
              <a:chOff x="31687960" y="27718135"/>
              <a:chExt cx="9771399" cy="1090621"/>
            </a:xfrm>
          </p:grpSpPr>
          <p:sp>
            <p:nvSpPr>
              <p:cNvPr id="91" name="Rounded Rectangle 90"/>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93" name="TextBox 92"/>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35" name="TextBox 34"/>
          <p:cNvSpPr txBox="1"/>
          <p:nvPr userDrawn="1"/>
        </p:nvSpPr>
        <p:spPr>
          <a:xfrm>
            <a:off x="11083891" y="13580638"/>
            <a:ext cx="2416495" cy="861774"/>
          </a:xfrm>
          <a:prstGeom prst="rect">
            <a:avLst/>
          </a:prstGeom>
          <a:noFill/>
        </p:spPr>
        <p:txBody>
          <a:bodyPr wrap="none" lIns="0" tIns="0" rIns="0" bIns="0" rtlCol="0">
            <a:spAutoFit/>
          </a:body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1450"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1450" indent="0">
              <a:lnSpc>
                <a:spcPct val="100000"/>
              </a:lnSpc>
            </a:pPr>
            <a:r>
              <a:rPr lang="en-US" sz="1400" baseline="0" dirty="0" smtClean="0">
                <a:solidFill>
                  <a:schemeClr val="bg1"/>
                </a:solidFill>
                <a:latin typeface="Calibri" panose="020F0502020204030204" pitchFamily="34" charset="0"/>
              </a:rPr>
              <a:t>Berkeley CA 94710</a:t>
            </a:r>
            <a:br>
              <a:rPr lang="en-US" sz="1400" baseline="0" dirty="0" smtClean="0">
                <a:solidFill>
                  <a:schemeClr val="bg1"/>
                </a:solidFill>
                <a:latin typeface="Calibri" panose="020F0502020204030204" pitchFamily="34" charset="0"/>
              </a:rPr>
            </a:b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36" name="Text Box 14"/>
          <p:cNvSpPr txBox="1">
            <a:spLocks noChangeArrowheads="1"/>
          </p:cNvSpPr>
          <p:nvPr userDrawn="1"/>
        </p:nvSpPr>
        <p:spPr bwMode="auto">
          <a:xfrm>
            <a:off x="505670" y="14821895"/>
            <a:ext cx="2309958" cy="205768"/>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p:txBody>
          <a:bodyPr/>
          <a:lstStyle/>
          <a:p>
            <a:endParaRPr lang="en-US">
              <a:latin typeface="Times New Roman" panose="02020603050405020304" pitchFamily="18" charset="0"/>
              <a:cs typeface="Times New Roman" panose="02020603050405020304" pitchFamily="18" charset="0"/>
            </a:endParaRPr>
          </a:p>
        </p:txBody>
      </p:sp>
      <p:sp>
        <p:nvSpPr>
          <p:cNvPr id="233" name="Text Placeholder 232"/>
          <p:cNvSpPr>
            <a:spLocks noGrp="1"/>
          </p:cNvSpPr>
          <p:nvPr>
            <p:ph type="body" sz="quarter" idx="11"/>
          </p:nvPr>
        </p:nvSpPr>
        <p:spPr/>
        <p:txBody>
          <a:bodyPr/>
          <a:lstStyle/>
          <a:p>
            <a:endParaRPr lang="en-US"/>
          </a:p>
        </p:txBody>
      </p:sp>
      <p:sp>
        <p:nvSpPr>
          <p:cNvPr id="236" name="Text Placeholder 235"/>
          <p:cNvSpPr>
            <a:spLocks noGrp="1"/>
          </p:cNvSpPr>
          <p:nvPr>
            <p:ph type="body" sz="quarter" idx="20"/>
          </p:nvPr>
        </p:nvSpPr>
        <p:spPr/>
        <p:txBody>
          <a:bodyPr/>
          <a:lstStyle/>
          <a:p>
            <a:endParaRPr lang="en-US" dirty="0"/>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p:txBody>
          <a:bodyPr/>
          <a:lstStyle/>
          <a:p>
            <a:endParaRPr lang="en-US">
              <a:latin typeface="Times New Roman" panose="02020603050405020304" pitchFamily="18" charset="0"/>
              <a:cs typeface="Times New Roman" panose="02020603050405020304" pitchFamily="18" charset="0"/>
            </a:endParaRPr>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p:txBody>
          <a:bodyPr/>
          <a:lstStyle/>
          <a:p>
            <a:endParaRPr lang="en-US">
              <a:latin typeface="Times New Roman" panose="02020603050405020304" pitchFamily="18" charset="0"/>
              <a:cs typeface="Times New Roman" panose="02020603050405020304" pitchFamily="18" charset="0"/>
            </a:endParaRPr>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p:txBody>
          <a:bodyPr/>
          <a:lstStyle/>
          <a:p>
            <a:endParaRPr lang="en-US">
              <a:latin typeface="Times New Roman" panose="02020603050405020304" pitchFamily="18" charset="0"/>
              <a:cs typeface="Times New Roman" panose="02020603050405020304" pitchFamily="18" charset="0"/>
            </a:endParaRPr>
          </a:p>
        </p:txBody>
      </p:sp>
      <p:sp>
        <p:nvSpPr>
          <p:cNvPr id="244" name="Text Placeholder 243"/>
          <p:cNvSpPr>
            <a:spLocks noGrp="1"/>
          </p:cNvSpPr>
          <p:nvPr>
            <p:ph type="body" sz="quarter" idx="96"/>
          </p:nvPr>
        </p:nvSpPr>
        <p:spPr/>
        <p:txBody>
          <a:bodyPr/>
          <a:lstStyle/>
          <a:p>
            <a:endParaRPr lang="en-US">
              <a:latin typeface="Times New Roman" panose="02020603050405020304" pitchFamily="18" charset="0"/>
              <a:cs typeface="Times New Roman" panose="02020603050405020304" pitchFamily="18" charset="0"/>
            </a:endParaRPr>
          </a:p>
        </p:txBody>
      </p:sp>
      <p:sp>
        <p:nvSpPr>
          <p:cNvPr id="281" name="Text Placeholder 280"/>
          <p:cNvSpPr>
            <a:spLocks noGrp="1"/>
          </p:cNvSpPr>
          <p:nvPr>
            <p:ph type="body" sz="quarter" idx="150"/>
          </p:nvPr>
        </p:nvSpPr>
        <p:spPr/>
        <p:txBody>
          <a:bodyPr/>
          <a:lstStyle/>
          <a:p>
            <a:endParaRPr lang="en-US"/>
          </a:p>
        </p:txBody>
      </p:sp>
      <p:sp>
        <p:nvSpPr>
          <p:cNvPr id="282" name="Text Placeholder 281"/>
          <p:cNvSpPr>
            <a:spLocks noGrp="1"/>
          </p:cNvSpPr>
          <p:nvPr>
            <p:ph type="body" sz="quarter" idx="151"/>
          </p:nvPr>
        </p:nvSpPr>
        <p:spPr/>
        <p:txBody>
          <a:bodyPr/>
          <a:lstStyle/>
          <a:p>
            <a:endParaRPr lang="en-US"/>
          </a:p>
        </p:txBody>
      </p:sp>
      <p:sp>
        <p:nvSpPr>
          <p:cNvPr id="283" name="Text Placeholder 282"/>
          <p:cNvSpPr>
            <a:spLocks noGrp="1"/>
          </p:cNvSpPr>
          <p:nvPr>
            <p:ph type="body" sz="quarter" idx="153"/>
          </p:nvPr>
        </p:nvSpPr>
        <p:spPr/>
        <p:txBody>
          <a:bodyPr/>
          <a:lstStyle/>
          <a:p>
            <a:endParaRPr lang="en-US" b="1" dirty="0"/>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78</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21</cp:revision>
  <dcterms:created xsi:type="dcterms:W3CDTF">2012-02-10T00:21:22Z</dcterms:created>
  <dcterms:modified xsi:type="dcterms:W3CDTF">2015-08-10T22:51:47Z</dcterms:modified>
</cp:coreProperties>
</file>