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10688638" cy="15124113"/>
  <p:notesSz cx="6858000" cy="9144000"/>
  <p:defaultText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5">
          <p15:clr>
            <a:srgbClr val="A4A3A4"/>
          </p15:clr>
        </p15:guide>
        <p15:guide id="2" orient="horz" pos="132">
          <p15:clr>
            <a:srgbClr val="A4A3A4"/>
          </p15:clr>
        </p15:guide>
        <p15:guide id="3" orient="horz" pos="9262">
          <p15:clr>
            <a:srgbClr val="A4A3A4"/>
          </p15:clr>
        </p15:guide>
        <p15:guide id="4" orient="horz">
          <p15:clr>
            <a:srgbClr val="A4A3A4"/>
          </p15:clr>
        </p15:guide>
        <p15:guide id="5" pos="142">
          <p15:clr>
            <a:srgbClr val="A4A3A4"/>
          </p15:clr>
        </p15:guide>
        <p15:guide id="6" pos="65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57" d="100"/>
          <a:sy n="57" d="100"/>
        </p:scale>
        <p:origin x="3108" y="78"/>
      </p:cViewPr>
      <p:guideLst>
        <p:guide orient="horz" pos="1525"/>
        <p:guide orient="horz" pos="132"/>
        <p:guide orient="horz" pos="9262"/>
        <p:guide orient="horz"/>
        <p:guide pos="142"/>
        <p:guide pos="6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1518341" rtl="0" eaLnBrk="1" latinLnBrk="0" hangingPunct="1">
      <a:defRPr sz="2000" kern="1200">
        <a:solidFill>
          <a:schemeClr val="tx1"/>
        </a:solidFill>
        <a:latin typeface="+mn-lt"/>
        <a:ea typeface="+mn-ea"/>
        <a:cs typeface="+mn-cs"/>
      </a:defRPr>
    </a:lvl1pPr>
    <a:lvl2pPr marL="759171" algn="l" defTabSz="1518341" rtl="0" eaLnBrk="1" latinLnBrk="0" hangingPunct="1">
      <a:defRPr sz="2000" kern="1200">
        <a:solidFill>
          <a:schemeClr val="tx1"/>
        </a:solidFill>
        <a:latin typeface="+mn-lt"/>
        <a:ea typeface="+mn-ea"/>
        <a:cs typeface="+mn-cs"/>
      </a:defRPr>
    </a:lvl2pPr>
    <a:lvl3pPr marL="1518341" algn="l" defTabSz="1518341" rtl="0" eaLnBrk="1" latinLnBrk="0" hangingPunct="1">
      <a:defRPr sz="2000" kern="1200">
        <a:solidFill>
          <a:schemeClr val="tx1"/>
        </a:solidFill>
        <a:latin typeface="+mn-lt"/>
        <a:ea typeface="+mn-ea"/>
        <a:cs typeface="+mn-cs"/>
      </a:defRPr>
    </a:lvl3pPr>
    <a:lvl4pPr marL="2277511" algn="l" defTabSz="1518341" rtl="0" eaLnBrk="1" latinLnBrk="0" hangingPunct="1">
      <a:defRPr sz="2000" kern="1200">
        <a:solidFill>
          <a:schemeClr val="tx1"/>
        </a:solidFill>
        <a:latin typeface="+mn-lt"/>
        <a:ea typeface="+mn-ea"/>
        <a:cs typeface="+mn-cs"/>
      </a:defRPr>
    </a:lvl4pPr>
    <a:lvl5pPr marL="3036682" algn="l" defTabSz="1518341" rtl="0" eaLnBrk="1" latinLnBrk="0" hangingPunct="1">
      <a:defRPr sz="2000" kern="1200">
        <a:solidFill>
          <a:schemeClr val="tx1"/>
        </a:solidFill>
        <a:latin typeface="+mn-lt"/>
        <a:ea typeface="+mn-ea"/>
        <a:cs typeface="+mn-cs"/>
      </a:defRPr>
    </a:lvl5pPr>
    <a:lvl6pPr marL="3795852" algn="l" defTabSz="1518341" rtl="0" eaLnBrk="1" latinLnBrk="0" hangingPunct="1">
      <a:defRPr sz="2000" kern="1200">
        <a:solidFill>
          <a:schemeClr val="tx1"/>
        </a:solidFill>
        <a:latin typeface="+mn-lt"/>
        <a:ea typeface="+mn-ea"/>
        <a:cs typeface="+mn-cs"/>
      </a:defRPr>
    </a:lvl6pPr>
    <a:lvl7pPr marL="4555023" algn="l" defTabSz="1518341" rtl="0" eaLnBrk="1" latinLnBrk="0" hangingPunct="1">
      <a:defRPr sz="2000" kern="1200">
        <a:solidFill>
          <a:schemeClr val="tx1"/>
        </a:solidFill>
        <a:latin typeface="+mn-lt"/>
        <a:ea typeface="+mn-ea"/>
        <a:cs typeface="+mn-cs"/>
      </a:defRPr>
    </a:lvl7pPr>
    <a:lvl8pPr marL="5314194" algn="l" defTabSz="1518341" rtl="0" eaLnBrk="1" latinLnBrk="0" hangingPunct="1">
      <a:defRPr sz="2000" kern="1200">
        <a:solidFill>
          <a:schemeClr val="tx1"/>
        </a:solidFill>
        <a:latin typeface="+mn-lt"/>
        <a:ea typeface="+mn-ea"/>
        <a:cs typeface="+mn-cs"/>
      </a:defRPr>
    </a:lvl8pPr>
    <a:lvl9pPr marL="6073364" algn="l" defTabSz="1518341" rtl="0" eaLnBrk="1" latinLnBrk="0" hangingPunct="1">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53765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4" y="2680394"/>
            <a:ext cx="504830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224615" y="2419304"/>
            <a:ext cx="5044319"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224614" y="6529833"/>
            <a:ext cx="5045552"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5420479" y="2419304"/>
            <a:ext cx="5044254"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5420479" y="2680394"/>
            <a:ext cx="5044254"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5420480" y="6537810"/>
            <a:ext cx="504286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5418546" y="6818106"/>
            <a:ext cx="5044801"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5424390" y="11798209"/>
            <a:ext cx="5040343"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5420480" y="12085572"/>
            <a:ext cx="504286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220194" y="6810787"/>
            <a:ext cx="504873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0193" y="2699602"/>
            <a:ext cx="244909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224615" y="2419304"/>
            <a:ext cx="2447160" cy="276668"/>
          </a:xfrm>
          <a:prstGeom prst="rect">
            <a:avLst/>
          </a:prstGeom>
          <a:noFill/>
        </p:spPr>
        <p:txBody>
          <a:bodyPr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219806" y="6795378"/>
            <a:ext cx="2449479"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224614" y="6529833"/>
            <a:ext cx="244754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2821773" y="2695954"/>
            <a:ext cx="5045865"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2821773" y="2419304"/>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2821773" y="9962931"/>
            <a:ext cx="5045866"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2821773" y="9682635"/>
            <a:ext cx="5045866"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8018025" y="2419304"/>
            <a:ext cx="2446708" cy="282763"/>
          </a:xfrm>
          <a:prstGeom prst="rect">
            <a:avLst/>
          </a:prstGeom>
          <a:noFill/>
        </p:spPr>
        <p:txBody>
          <a:bodyPr wrap="square" lIns="31632" tIns="31632" rIns="31632" bIns="31632" anchor="ctr" anchorCtr="0">
            <a:spAutoFit/>
          </a:bodyPr>
          <a:lstStyle>
            <a:lvl1pPr marL="0" indent="0" algn="ctr">
              <a:buNone/>
              <a:tabLst/>
              <a:defRPr sz="14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8018025" y="2699602"/>
            <a:ext cx="2446708"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8016639" y="6557503"/>
            <a:ext cx="2446708" cy="282763"/>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8032330" y="6837799"/>
            <a:ext cx="2428950"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8018025" y="12014293"/>
            <a:ext cx="2446708" cy="276668"/>
          </a:xfrm>
          <a:prstGeom prst="rect">
            <a:avLst/>
          </a:prstGeom>
          <a:noFill/>
        </p:spPr>
        <p:txBody>
          <a:bodyPr wrap="square" lIns="31632" tIns="31632" rIns="31632" bIns="31632" anchor="ctr" anchorCtr="0">
            <a:spAutoFit/>
          </a:bodyPr>
          <a:lstStyle>
            <a:lvl1pPr marL="0" indent="0" algn="ctr">
              <a:buNone/>
              <a:defRPr sz="14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8013346" y="12318863"/>
            <a:ext cx="2447933" cy="317156"/>
          </a:xfrm>
          <a:prstGeom prst="rect">
            <a:avLst/>
          </a:prstGeom>
        </p:spPr>
        <p:txBody>
          <a:bodyPr wrap="square" lIns="79081" tIns="79081" rIns="79081" bIns="79081">
            <a:spAutoFit/>
          </a:bodyPr>
          <a:lstStyle>
            <a:lvl1pPr marL="0" indent="0">
              <a:buNone/>
              <a:defRPr sz="1000">
                <a:solidFill>
                  <a:schemeClr val="accent5">
                    <a:lumMod val="50000"/>
                  </a:schemeClr>
                </a:solidFill>
                <a:latin typeface="Times New Roman" panose="02020603050405020304" pitchFamily="18" charset="0"/>
                <a:cs typeface="Times New Roman" panose="02020603050405020304" pitchFamily="18" charset="0"/>
              </a:defRPr>
            </a:lvl1pPr>
            <a:lvl2pPr marL="514022" indent="-197700">
              <a:defRPr sz="900">
                <a:latin typeface="Trebuchet MS" pitchFamily="34" charset="0"/>
              </a:defRPr>
            </a:lvl2pPr>
            <a:lvl3pPr marL="711722" indent="-197700">
              <a:defRPr sz="900">
                <a:latin typeface="Trebuchet MS" pitchFamily="34" charset="0"/>
              </a:defRPr>
            </a:lvl3pPr>
            <a:lvl4pPr marL="929193" indent="-217471">
              <a:defRPr sz="900">
                <a:latin typeface="Trebuchet MS" pitchFamily="34" charset="0"/>
              </a:defRPr>
            </a:lvl4pPr>
            <a:lvl5pPr marL="1087354" indent="-158161">
              <a:defRPr sz="9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1444289" y="1775540"/>
            <a:ext cx="7800061" cy="384274"/>
          </a:xfrm>
          <a:prstGeom prst="rect">
            <a:avLst/>
          </a:prstGeom>
        </p:spPr>
        <p:txBody>
          <a:bodyPr lIns="27322" tIns="13661" rIns="27322" bIns="13661">
            <a:normAutofit/>
          </a:bodyPr>
          <a:lstStyle>
            <a:lvl1pPr marL="0" indent="0" algn="ctr">
              <a:buFontTx/>
              <a:buNone/>
              <a:defRPr sz="22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1444289" y="1116786"/>
            <a:ext cx="7800061" cy="658754"/>
          </a:xfrm>
          <a:prstGeom prst="rect">
            <a:avLst/>
          </a:prstGeom>
        </p:spPr>
        <p:txBody>
          <a:bodyPr lIns="27322" tIns="13661" rIns="27322" bIns="13661" anchor="t" anchorCtr="1">
            <a:normAutofit/>
          </a:bodyPr>
          <a:lstStyle>
            <a:lvl1pPr marL="0" indent="0" algn="ctr">
              <a:buFontTx/>
              <a:buNone/>
              <a:defRPr sz="3400">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1444289" y="174173"/>
            <a:ext cx="7800061" cy="942613"/>
          </a:xfrm>
          <a:prstGeom prst="rect">
            <a:avLst/>
          </a:prstGeom>
        </p:spPr>
        <p:txBody>
          <a:bodyPr lIns="27322" tIns="13661" rIns="27322" bIns="13661" anchor="t" anchorCtr="1">
            <a:normAutofit/>
          </a:bodyPr>
          <a:lstStyle>
            <a:lvl1pPr marL="0" indent="0" algn="ctr">
              <a:buFontTx/>
              <a:buNone/>
              <a:defRPr sz="5000" b="1">
                <a:solidFill>
                  <a:schemeClr val="accent5">
                    <a:lumMod val="50000"/>
                  </a:schemeClr>
                </a:solidFill>
                <a:latin typeface="+mj-lt"/>
              </a:defRPr>
            </a:lvl1pPr>
            <a:lvl2pPr>
              <a:buFontTx/>
              <a:buNone/>
              <a:defRPr sz="2200"/>
            </a:lvl2pPr>
            <a:lvl3pPr>
              <a:buFontTx/>
              <a:buNone/>
              <a:defRPr sz="2200"/>
            </a:lvl3pPr>
            <a:lvl4pPr>
              <a:buFontTx/>
              <a:buNone/>
              <a:defRPr sz="2200"/>
            </a:lvl4pPr>
            <a:lvl5pPr>
              <a:buFontTx/>
              <a:buNone/>
              <a:defRPr sz="2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 name="Rectangle 37"/>
          <p:cNvSpPr/>
          <p:nvPr userDrawn="1"/>
        </p:nvSpPr>
        <p:spPr>
          <a:xfrm rot="10800000">
            <a:off x="0" y="14725271"/>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a:grpSpLocks noChangeAspect="1"/>
          </p:cNvGrpSpPr>
          <p:nvPr userDrawn="1"/>
        </p:nvGrpSpPr>
        <p:grpSpPr>
          <a:xfrm>
            <a:off x="-6841965" y="4"/>
            <a:ext cx="6675217" cy="15124110"/>
            <a:chOff x="-11331688" y="1"/>
            <a:chExt cx="11125364" cy="25206855"/>
          </a:xfrm>
        </p:grpSpPr>
        <p:sp>
          <p:nvSpPr>
            <p:cNvPr id="94" name="Rectangle 93"/>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95" name="Straight Connector 94"/>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userDrawn="1"/>
          </p:nvPicPr>
          <p:blipFill>
            <a:blip r:embed="rId4"/>
            <a:stretch>
              <a:fillRect/>
            </a:stretch>
          </p:blipFill>
          <p:spPr>
            <a:xfrm>
              <a:off x="-10736023" y="6899417"/>
              <a:ext cx="1597665" cy="1001614"/>
            </a:xfrm>
            <a:prstGeom prst="rect">
              <a:avLst/>
            </a:prstGeom>
          </p:spPr>
        </p:pic>
        <p:pic>
          <p:nvPicPr>
            <p:cNvPr id="97" name="Picture 96"/>
            <p:cNvPicPr>
              <a:picLocks noChangeAspect="1"/>
            </p:cNvPicPr>
            <p:nvPr userDrawn="1"/>
          </p:nvPicPr>
          <p:blipFill>
            <a:blip r:embed="rId5"/>
            <a:stretch>
              <a:fillRect/>
            </a:stretch>
          </p:blipFill>
          <p:spPr>
            <a:xfrm>
              <a:off x="-10714081" y="10736764"/>
              <a:ext cx="9986807" cy="877997"/>
            </a:xfrm>
            <a:prstGeom prst="rect">
              <a:avLst/>
            </a:prstGeom>
          </p:spPr>
        </p:pic>
        <p:grpSp>
          <p:nvGrpSpPr>
            <p:cNvPr id="98" name="Group 97"/>
            <p:cNvGrpSpPr/>
            <p:nvPr userDrawn="1"/>
          </p:nvGrpSpPr>
          <p:grpSpPr>
            <a:xfrm>
              <a:off x="-9844888" y="16323725"/>
              <a:ext cx="7631077" cy="1987414"/>
              <a:chOff x="-4516464" y="9371858"/>
              <a:chExt cx="3516822" cy="1095721"/>
            </a:xfrm>
          </p:grpSpPr>
          <p:grpSp>
            <p:nvGrpSpPr>
              <p:cNvPr id="104" name="Group 103"/>
              <p:cNvGrpSpPr/>
              <p:nvPr userDrawn="1"/>
            </p:nvGrpSpPr>
            <p:grpSpPr>
              <a:xfrm>
                <a:off x="-2783494" y="9371902"/>
                <a:ext cx="624373" cy="894738"/>
                <a:chOff x="-3958698" y="8697103"/>
                <a:chExt cx="779266" cy="1282149"/>
              </a:xfrm>
            </p:grpSpPr>
            <p:pic>
              <p:nvPicPr>
                <p:cNvPr id="110" name="Picture 109"/>
                <p:cNvPicPr>
                  <a:picLocks noChangeAspect="1"/>
                </p:cNvPicPr>
                <p:nvPr userDrawn="1"/>
              </p:nvPicPr>
              <p:blipFill>
                <a:blip r:embed="rId6"/>
                <a:stretch>
                  <a:fillRect/>
                </a:stretch>
              </p:blipFill>
              <p:spPr>
                <a:xfrm>
                  <a:off x="-3948160" y="8697103"/>
                  <a:ext cx="768728" cy="1090753"/>
                </a:xfrm>
                <a:prstGeom prst="rect">
                  <a:avLst/>
                </a:prstGeom>
              </p:spPr>
            </p:pic>
            <p:sp>
              <p:nvSpPr>
                <p:cNvPr id="111" name="TextBox 110"/>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105" name="Group 104"/>
              <p:cNvGrpSpPr/>
              <p:nvPr userDrawn="1"/>
            </p:nvGrpSpPr>
            <p:grpSpPr>
              <a:xfrm>
                <a:off x="-2033159" y="9371858"/>
                <a:ext cx="1033517" cy="907667"/>
                <a:chOff x="-2921738" y="8879046"/>
                <a:chExt cx="1420279" cy="1247336"/>
              </a:xfrm>
            </p:grpSpPr>
            <p:pic>
              <p:nvPicPr>
                <p:cNvPr id="108" name="Picture 107"/>
                <p:cNvPicPr>
                  <a:picLocks noChangeAspect="1"/>
                </p:cNvPicPr>
                <p:nvPr userDrawn="1"/>
              </p:nvPicPr>
              <p:blipFill>
                <a:blip r:embed="rId6"/>
                <a:stretch>
                  <a:fillRect/>
                </a:stretch>
              </p:blipFill>
              <p:spPr>
                <a:xfrm>
                  <a:off x="-2921738" y="8879046"/>
                  <a:ext cx="1420279" cy="1029695"/>
                </a:xfrm>
                <a:prstGeom prst="rect">
                  <a:avLst/>
                </a:prstGeom>
              </p:spPr>
            </p:pic>
            <p:sp>
              <p:nvSpPr>
                <p:cNvPr id="109" name="TextBox 108"/>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106" name="Picture 105"/>
              <p:cNvPicPr>
                <a:picLocks noChangeAspect="1"/>
              </p:cNvPicPr>
              <p:nvPr userDrawn="1"/>
            </p:nvPicPr>
            <p:blipFill>
              <a:blip r:embed="rId7"/>
              <a:stretch>
                <a:fillRect/>
              </a:stretch>
            </p:blipFill>
            <p:spPr>
              <a:xfrm>
                <a:off x="-4516464" y="9371875"/>
                <a:ext cx="1098742" cy="847761"/>
              </a:xfrm>
              <a:prstGeom prst="rect">
                <a:avLst/>
              </a:prstGeom>
            </p:spPr>
          </p:pic>
          <p:sp>
            <p:nvSpPr>
              <p:cNvPr id="107" name="TextBox 106"/>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99" name="Group 98"/>
            <p:cNvGrpSpPr/>
            <p:nvPr userDrawn="1"/>
          </p:nvGrpSpPr>
          <p:grpSpPr>
            <a:xfrm>
              <a:off x="-10453959" y="20181409"/>
              <a:ext cx="9139095" cy="2061267"/>
              <a:chOff x="-4818881" y="11473837"/>
              <a:chExt cx="4211800" cy="1136440"/>
            </a:xfrm>
          </p:grpSpPr>
          <p:graphicFrame>
            <p:nvGraphicFramePr>
              <p:cNvPr id="100" name="Object 99"/>
              <p:cNvGraphicFramePr>
                <a:graphicFrameLocks noChangeAspect="1"/>
              </p:cNvGraphicFramePr>
              <p:nvPr userDrawn="1">
                <p:extLst>
                  <p:ext uri="{D42A27DB-BD31-4B8C-83A1-F6EECF244321}">
                    <p14:modId xmlns:p14="http://schemas.microsoft.com/office/powerpoint/2010/main" val="29657700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06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101" name="Object 100"/>
              <p:cNvGraphicFramePr>
                <a:graphicFrameLocks noChangeAspect="1"/>
              </p:cNvGraphicFramePr>
              <p:nvPr userDrawn="1">
                <p:extLst>
                  <p:ext uri="{D42A27DB-BD31-4B8C-83A1-F6EECF244321}">
                    <p14:modId xmlns:p14="http://schemas.microsoft.com/office/powerpoint/2010/main" val="10260722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06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102" name="TextBox 101"/>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103" name="TextBox 102"/>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112" name="Group 111"/>
          <p:cNvGrpSpPr>
            <a:grpSpLocks noChangeAspect="1"/>
          </p:cNvGrpSpPr>
          <p:nvPr userDrawn="1"/>
        </p:nvGrpSpPr>
        <p:grpSpPr>
          <a:xfrm>
            <a:off x="10855386" y="-21439"/>
            <a:ext cx="6632760" cy="15145553"/>
            <a:chOff x="36782324" y="0"/>
            <a:chExt cx="11062139" cy="25259805"/>
          </a:xfrm>
        </p:grpSpPr>
        <p:sp>
          <p:nvSpPr>
            <p:cNvPr id="113" name="Rectangle 112"/>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14" name="Object 113"/>
            <p:cNvGraphicFramePr>
              <a:graphicFrameLocks noChangeAspect="1"/>
            </p:cNvGraphicFramePr>
            <p:nvPr userDrawn="1">
              <p:extLst>
                <p:ext uri="{D42A27DB-BD31-4B8C-83A1-F6EECF244321}">
                  <p14:modId xmlns:p14="http://schemas.microsoft.com/office/powerpoint/2010/main" val="4283722934"/>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06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115" name="Picture 114"/>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116" name="Object 115"/>
            <p:cNvGraphicFramePr>
              <a:graphicFrameLocks noChangeAspect="1"/>
            </p:cNvGraphicFramePr>
            <p:nvPr userDrawn="1">
              <p:extLst>
                <p:ext uri="{D42A27DB-BD31-4B8C-83A1-F6EECF244321}">
                  <p14:modId xmlns:p14="http://schemas.microsoft.com/office/powerpoint/2010/main" val="1374619638"/>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06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117" name="Group 116"/>
            <p:cNvGrpSpPr/>
            <p:nvPr userDrawn="1"/>
          </p:nvGrpSpPr>
          <p:grpSpPr>
            <a:xfrm>
              <a:off x="37163426" y="21301416"/>
              <a:ext cx="10354213" cy="1052914"/>
              <a:chOff x="31687960" y="27718135"/>
              <a:chExt cx="9771399" cy="1090621"/>
            </a:xfrm>
          </p:grpSpPr>
          <p:sp>
            <p:nvSpPr>
              <p:cNvPr id="119" name="Rounded Rectangle 118"/>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121" name="TextBox 120"/>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18" name="TextBox 117"/>
            <p:cNvSpPr txBox="1"/>
            <p:nvPr userDrawn="1"/>
          </p:nvSpPr>
          <p:spPr>
            <a:xfrm>
              <a:off x="37163425" y="22852616"/>
              <a:ext cx="4030238" cy="1437270"/>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3038"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3038" indent="0">
                <a:lnSpc>
                  <a:spcPct val="100000"/>
                </a:lnSpc>
              </a:pPr>
              <a:r>
                <a:rPr lang="en-US" sz="1400" baseline="0" dirty="0" smtClean="0">
                  <a:solidFill>
                    <a:schemeClr val="bg1"/>
                  </a:solidFill>
                  <a:latin typeface="Calibri" panose="020F0502020204030204" pitchFamily="34" charset="0"/>
                </a:rPr>
                <a:t>Berkeley CA 94710</a:t>
              </a:r>
            </a:p>
            <a:p>
              <a:pPr marL="173038"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ectangle 36"/>
          <p:cNvSpPr/>
          <p:nvPr userDrawn="1"/>
        </p:nvSpPr>
        <p:spPr>
          <a:xfrm>
            <a:off x="0" y="1207"/>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7" y="2102723"/>
            <a:ext cx="10682542" cy="16502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235190" y="2412918"/>
            <a:ext cx="5017206" cy="1231235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5423935" y="2412918"/>
            <a:ext cx="5017206" cy="1231235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14725271"/>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0" y="1207"/>
            <a:ext cx="10688638" cy="398843"/>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6097" y="2102723"/>
            <a:ext cx="10682542" cy="165029"/>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505670" y="14821895"/>
            <a:ext cx="930982" cy="122668"/>
          </a:xfrm>
          <a:prstGeom prst="rect">
            <a:avLst/>
          </a:prstGeom>
          <a:noFill/>
          <a:ln w="9525">
            <a:noFill/>
            <a:miter lim="800000"/>
            <a:headEnd/>
            <a:tailEnd/>
          </a:ln>
          <a:effectLst/>
        </p:spPr>
        <p:txBody>
          <a:bodyPr wrap="square" lIns="31572" tIns="15783" rIns="31572" bIns="15783">
            <a:spAutoFit/>
          </a:bodyPr>
          <a:lstStyle/>
          <a:p>
            <a:pPr eaLnBrk="0" hangingPunct="0">
              <a:lnSpc>
                <a:spcPct val="65000"/>
              </a:lnSpc>
              <a:spcBef>
                <a:spcPct val="50000"/>
              </a:spcBef>
              <a:defRPr/>
            </a:pPr>
            <a:r>
              <a:rPr lang="en-US" sz="200" b="1" dirty="0" smtClean="0">
                <a:solidFill>
                  <a:schemeClr val="bg1">
                    <a:lumMod val="75000"/>
                  </a:schemeClr>
                </a:solidFill>
                <a:latin typeface="Arial" charset="0"/>
              </a:rPr>
              <a:t>RESEARCH POSTER PRESENTATION </a:t>
            </a:r>
            <a:r>
              <a:rPr lang="en-US" sz="200" b="1" dirty="0">
                <a:solidFill>
                  <a:schemeClr val="bg1">
                    <a:lumMod val="75000"/>
                  </a:schemeClr>
                </a:solidFill>
                <a:latin typeface="Arial" charset="0"/>
              </a:rPr>
              <a:t>DESIGN © </a:t>
            </a:r>
            <a:r>
              <a:rPr lang="en-US" sz="200" b="1" dirty="0" smtClean="0">
                <a:solidFill>
                  <a:schemeClr val="bg1">
                    <a:lumMod val="75000"/>
                  </a:schemeClr>
                </a:solidFill>
                <a:latin typeface="Arial" charset="0"/>
              </a:rPr>
              <a:t>2015</a:t>
            </a:r>
            <a:endParaRPr lang="en-US" sz="200" b="1" dirty="0">
              <a:solidFill>
                <a:schemeClr val="bg1">
                  <a:lumMod val="75000"/>
                </a:schemeClr>
              </a:solidFill>
              <a:latin typeface="Arial" charset="0"/>
            </a:endParaRPr>
          </a:p>
          <a:p>
            <a:pPr eaLnBrk="0" hangingPunct="0">
              <a:lnSpc>
                <a:spcPct val="65000"/>
              </a:lnSpc>
              <a:spcBef>
                <a:spcPct val="50000"/>
              </a:spcBef>
              <a:defRPr/>
            </a:pPr>
            <a:r>
              <a:rPr lang="en-US" sz="400" b="1" dirty="0">
                <a:solidFill>
                  <a:schemeClr val="bg1">
                    <a:lumMod val="75000"/>
                  </a:schemeClr>
                </a:solidFill>
                <a:latin typeface="Arial" charset="0"/>
              </a:rPr>
              <a:t>www.PosterPresentations.com</a:t>
            </a:r>
          </a:p>
        </p:txBody>
      </p:sp>
      <p:grpSp>
        <p:nvGrpSpPr>
          <p:cNvPr id="42" name="Group 41"/>
          <p:cNvGrpSpPr>
            <a:grpSpLocks noChangeAspect="1"/>
          </p:cNvGrpSpPr>
          <p:nvPr userDrawn="1"/>
        </p:nvGrpSpPr>
        <p:grpSpPr>
          <a:xfrm>
            <a:off x="-6841965" y="4"/>
            <a:ext cx="6675217" cy="15124110"/>
            <a:chOff x="-11331688" y="1"/>
            <a:chExt cx="11125364" cy="25206855"/>
          </a:xfrm>
        </p:grpSpPr>
        <p:sp>
          <p:nvSpPr>
            <p:cNvPr id="45" name="Rectangle 44"/>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1800" b="1" spc="0" dirty="0" smtClean="0">
                  <a:solidFill>
                    <a:srgbClr val="FF0000"/>
                  </a:solidFill>
                  <a:latin typeface="Trebuchet MS" pitchFamily="34" charset="0"/>
                </a:rPr>
                <a:t>(—THIS SIDEBAR DOES NOT PRINT—)</a:t>
              </a:r>
              <a:endParaRPr lang="en-US" sz="1800" b="1" spc="600"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DESIGN</a:t>
              </a:r>
              <a:r>
                <a:rPr lang="en-US" sz="2000" b="1" spc="600" baseline="0" dirty="0" smtClean="0">
                  <a:solidFill>
                    <a:schemeClr val="bg1"/>
                  </a:solidFill>
                  <a:latin typeface="Trebuchet MS" pitchFamily="34" charset="0"/>
                </a:rPr>
                <a:t> </a:t>
              </a:r>
              <a:r>
                <a:rPr lang="en-US" sz="2000" b="1" spc="600" dirty="0" smtClean="0">
                  <a:solidFill>
                    <a:schemeClr val="bg1"/>
                  </a:solidFill>
                  <a:latin typeface="Trebuchet MS" pitchFamily="34" charset="0"/>
                </a:rPr>
                <a:t>GUIDE</a:t>
              </a:r>
            </a:p>
            <a:p>
              <a:pPr algn="ctr"/>
              <a:r>
                <a:rPr lang="en-US" sz="900" b="1" dirty="0" smtClean="0">
                  <a:latin typeface="Trebuchet MS" pitchFamily="34" charset="0"/>
                </a:rPr>
                <a:t> </a:t>
              </a:r>
            </a:p>
            <a:p>
              <a:pPr defTabSz="3765639"/>
              <a:r>
                <a:rPr lang="en-US" sz="1400" i="0" dirty="0" smtClean="0">
                  <a:latin typeface="Trebuchet MS" pitchFamily="34" charset="0"/>
                </a:rPr>
                <a:t>This PowerPoint</a:t>
              </a:r>
              <a:r>
                <a:rPr lang="en-US" sz="1400" i="0" baseline="0" dirty="0" smtClean="0">
                  <a:latin typeface="Trebuchet MS" pitchFamily="34" charset="0"/>
                </a:rPr>
                <a:t> </a:t>
              </a:r>
              <a:r>
                <a:rPr lang="en-US" sz="1400" i="0" dirty="0" smtClean="0">
                  <a:latin typeface="Trebuchet MS" pitchFamily="34" charset="0"/>
                </a:rPr>
                <a:t>2007 template produces</a:t>
              </a:r>
              <a:r>
                <a:rPr lang="en-US" sz="1400" i="0" baseline="0" dirty="0" smtClean="0">
                  <a:latin typeface="Trebuchet MS" pitchFamily="34" charset="0"/>
                </a:rPr>
                <a:t> </a:t>
              </a:r>
              <a:r>
                <a:rPr lang="en-US" sz="1400" i="0" dirty="0" smtClean="0">
                  <a:latin typeface="Trebuchet MS" pitchFamily="34" charset="0"/>
                </a:rPr>
                <a:t>an</a:t>
              </a:r>
              <a:r>
                <a:rPr lang="en-US" sz="1400" i="0" baseline="0" dirty="0" smtClean="0">
                  <a:latin typeface="Trebuchet MS" pitchFamily="34" charset="0"/>
                </a:rPr>
                <a:t> A3</a:t>
              </a:r>
              <a:r>
                <a:rPr lang="en-US" sz="1400" i="0" dirty="0" smtClean="0">
                  <a:latin typeface="Trebuchet MS" pitchFamily="34" charset="0"/>
                </a:rPr>
                <a:t> presentation poster. </a:t>
              </a:r>
              <a:r>
                <a:rPr lang="en-US" sz="1400" dirty="0" smtClean="0">
                  <a:latin typeface="Trebuchet MS" pitchFamily="34" charset="0"/>
                </a:rPr>
                <a:t>You</a:t>
              </a:r>
              <a:r>
                <a:rPr lang="en-US" sz="1400" baseline="0" dirty="0" smtClean="0">
                  <a:latin typeface="Trebuchet MS" pitchFamily="34" charset="0"/>
                </a:rPr>
                <a:t> can u</a:t>
              </a:r>
              <a:r>
                <a:rPr lang="en-US" sz="1400" dirty="0" smtClean="0">
                  <a:latin typeface="Trebuchet MS" pitchFamily="34" charset="0"/>
                </a:rPr>
                <a:t>se</a:t>
              </a:r>
              <a:r>
                <a:rPr lang="en-US" sz="1400" baseline="0" dirty="0" smtClean="0">
                  <a:latin typeface="Trebuchet MS" pitchFamily="34" charset="0"/>
                </a:rPr>
                <a:t> it to create your research poster and </a:t>
              </a:r>
              <a:r>
                <a:rPr lang="en-US" sz="1400" dirty="0" smtClean="0">
                  <a:latin typeface="Trebuchet MS" pitchFamily="34" charset="0"/>
                </a:rPr>
                <a:t>save valuable time placing titles, subtitles,</a:t>
              </a:r>
              <a:r>
                <a:rPr lang="en-US" sz="1400" baseline="0" dirty="0" smtClean="0">
                  <a:latin typeface="Trebuchet MS" pitchFamily="34" charset="0"/>
                </a:rPr>
                <a:t> text, and graphics</a:t>
              </a:r>
              <a:r>
                <a:rPr lang="en-US" sz="1400" dirty="0" smtClean="0">
                  <a:latin typeface="Trebuchet MS" pitchFamily="34" charset="0"/>
                </a:rPr>
                <a:t>. </a:t>
              </a:r>
            </a:p>
            <a:p>
              <a:pPr defTabSz="3765639"/>
              <a:r>
                <a:rPr lang="en-US" sz="900" dirty="0" smtClean="0">
                  <a:latin typeface="Trebuchet MS" pitchFamily="34" charset="0"/>
                </a:rPr>
                <a:t> </a:t>
              </a:r>
            </a:p>
            <a:p>
              <a:pPr defTabSz="4389219"/>
              <a:r>
                <a:rPr lang="en-US" sz="1400" dirty="0" smtClean="0">
                  <a:latin typeface="Trebuchet MS" pitchFamily="34" charset="0"/>
                </a:rPr>
                <a:t>We provide a series of online answer your poster production questions. To view our template tutorials, go online to </a:t>
              </a:r>
              <a:r>
                <a:rPr lang="en-US" sz="1400" b="1" dirty="0" smtClean="0">
                  <a:solidFill>
                    <a:srgbClr val="FFC000"/>
                  </a:solidFill>
                  <a:latin typeface="Trebuchet MS" pitchFamily="34" charset="0"/>
                </a:rPr>
                <a:t>PosterPresentations.com</a:t>
              </a:r>
              <a:r>
                <a:rPr lang="en-US" sz="1400" b="1" dirty="0" smtClean="0">
                  <a:solidFill>
                    <a:schemeClr val="bg1"/>
                  </a:solidFill>
                  <a:latin typeface="Trebuchet MS" pitchFamily="34" charset="0"/>
                </a:rPr>
                <a:t> </a:t>
              </a:r>
              <a:r>
                <a:rPr lang="en-US" sz="1400" dirty="0" smtClean="0">
                  <a:solidFill>
                    <a:schemeClr val="bg1"/>
                  </a:solidFill>
                  <a:latin typeface="Trebuchet MS" pitchFamily="34" charset="0"/>
                </a:rPr>
                <a:t>and click on HELP DESK.</a:t>
              </a:r>
            </a:p>
            <a:p>
              <a:pPr defTabSz="4389219"/>
              <a:r>
                <a:rPr lang="en-US" sz="900" dirty="0" smtClean="0">
                  <a:latin typeface="Trebuchet MS" pitchFamily="34" charset="0"/>
                </a:rPr>
                <a:t> </a:t>
              </a:r>
            </a:p>
            <a:p>
              <a:pPr defTabSz="4389219"/>
              <a:r>
                <a:rPr lang="en-US" sz="1400" dirty="0" smtClean="0">
                  <a:solidFill>
                    <a:schemeClr val="bg1"/>
                  </a:solidFill>
                  <a:latin typeface="Trebuchet MS" pitchFamily="34" charset="0"/>
                </a:rPr>
                <a:t>When</a:t>
              </a:r>
              <a:r>
                <a:rPr lang="en-US" sz="1400" baseline="0" dirty="0" smtClean="0">
                  <a:solidFill>
                    <a:schemeClr val="bg1"/>
                  </a:solidFill>
                  <a:latin typeface="Trebuchet MS" pitchFamily="34" charset="0"/>
                </a:rPr>
                <a:t> you are ready to</a:t>
              </a:r>
              <a:r>
                <a:rPr lang="en-US" sz="1400" dirty="0" smtClean="0">
                  <a:solidFill>
                    <a:schemeClr val="bg1"/>
                  </a:solidFill>
                  <a:latin typeface="Trebuchet MS" pitchFamily="34" charset="0"/>
                </a:rPr>
                <a:t> </a:t>
              </a:r>
              <a:r>
                <a:rPr lang="en-US" sz="1400" baseline="0" dirty="0" smtClean="0">
                  <a:solidFill>
                    <a:schemeClr val="bg1"/>
                  </a:solidFill>
                  <a:latin typeface="Trebuchet MS" pitchFamily="34" charset="0"/>
                </a:rPr>
                <a:t> print your poster</a:t>
              </a:r>
              <a:r>
                <a:rPr lang="en-US" sz="1400" dirty="0" smtClean="0">
                  <a:solidFill>
                    <a:schemeClr val="bg1"/>
                  </a:solidFill>
                  <a:latin typeface="Trebuchet MS" pitchFamily="34" charset="0"/>
                </a:rPr>
                <a:t>,</a:t>
              </a:r>
              <a:r>
                <a:rPr lang="en-US" sz="1400" baseline="0" dirty="0" smtClean="0">
                  <a:solidFill>
                    <a:schemeClr val="bg1"/>
                  </a:solidFill>
                  <a:latin typeface="Trebuchet MS" pitchFamily="34" charset="0"/>
                </a:rPr>
                <a:t> go online to </a:t>
              </a:r>
              <a:r>
                <a:rPr lang="en-US" sz="1400" b="0" dirty="0" smtClean="0">
                  <a:solidFill>
                    <a:schemeClr val="bg1"/>
                  </a:solidFill>
                  <a:latin typeface="Trebuchet MS" pitchFamily="34" charset="0"/>
                </a:rPr>
                <a:t>PosterPresentations.com</a:t>
              </a:r>
              <a:r>
                <a:rPr lang="en-US" sz="1400" dirty="0" smtClean="0">
                  <a:solidFill>
                    <a:schemeClr val="bg1"/>
                  </a:solidFill>
                  <a:latin typeface="Trebuchet MS" pitchFamily="34" charset="0"/>
                </a:rPr>
                <a:t/>
              </a:r>
              <a:br>
                <a:rPr lang="en-US" sz="1400" dirty="0" smtClean="0">
                  <a:solidFill>
                    <a:schemeClr val="bg1"/>
                  </a:solidFill>
                  <a:latin typeface="Trebuchet MS" pitchFamily="34" charset="0"/>
                </a:rPr>
              </a:br>
              <a:r>
                <a:rPr lang="en-US" sz="900" dirty="0" smtClean="0">
                  <a:solidFill>
                    <a:schemeClr val="bg1"/>
                  </a:solidFill>
                  <a:latin typeface="Trebuchet MS" pitchFamily="34" charset="0"/>
                </a:rPr>
                <a:t> </a:t>
              </a:r>
            </a:p>
            <a:p>
              <a:pPr algn="l" defTabSz="3765639"/>
              <a:r>
                <a:rPr lang="en-US" sz="1400" b="0" dirty="0" smtClean="0">
                  <a:solidFill>
                    <a:schemeClr val="bg1"/>
                  </a:solidFill>
                  <a:latin typeface="Trebuchet MS" pitchFamily="34" charset="0"/>
                </a:rPr>
                <a:t>Need</a:t>
              </a:r>
              <a:r>
                <a:rPr lang="en-US" sz="1400" b="0" baseline="0" dirty="0" smtClean="0">
                  <a:solidFill>
                    <a:schemeClr val="bg1"/>
                  </a:solidFill>
                  <a:latin typeface="Trebuchet MS" pitchFamily="34" charset="0"/>
                </a:rPr>
                <a:t> assistance? Call us at </a:t>
              </a:r>
              <a:r>
                <a:rPr lang="en-US" sz="1400" b="0" dirty="0" smtClean="0">
                  <a:solidFill>
                    <a:srgbClr val="FFC000"/>
                  </a:solidFill>
                  <a:latin typeface="Trebuchet MS" pitchFamily="34" charset="0"/>
                </a:rPr>
                <a:t>1.510.649.3001</a:t>
              </a:r>
            </a:p>
            <a:p>
              <a:pPr algn="l" defTabSz="3765639"/>
              <a:r>
                <a:rPr lang="en-US" sz="900" b="1" dirty="0" smtClean="0">
                  <a:solidFill>
                    <a:srgbClr val="FFFF00"/>
                  </a:solidFill>
                  <a:latin typeface="Trebuchet MS" pitchFamily="34" charset="0"/>
                </a:rPr>
                <a:t> </a:t>
              </a:r>
            </a:p>
            <a:p>
              <a:pPr algn="ctr"/>
              <a:endParaRPr lang="en-US" sz="1200" b="1" dirty="0" smtClean="0">
                <a:solidFill>
                  <a:schemeClr val="bg1"/>
                </a:solidFill>
                <a:latin typeface="Trebuchet MS" pitchFamily="34" charset="0"/>
              </a:endParaRPr>
            </a:p>
            <a:p>
              <a:pPr algn="ctr"/>
              <a:r>
                <a:rPr lang="en-US" sz="2000" b="1" spc="600" dirty="0" smtClean="0">
                  <a:solidFill>
                    <a:schemeClr val="bg1"/>
                  </a:solidFill>
                  <a:latin typeface="Trebuchet MS" pitchFamily="34" charset="0"/>
                </a:rPr>
                <a:t>QUICK START</a:t>
              </a:r>
            </a:p>
            <a:p>
              <a:pPr algn="ctr"/>
              <a:r>
                <a:rPr lang="en-US" sz="900" b="1" baseline="0" dirty="0" smtClean="0">
                  <a:solidFill>
                    <a:schemeClr val="bg1"/>
                  </a:solidFill>
                  <a:latin typeface="Trebuchet MS" pitchFamily="34" charset="0"/>
                </a:rPr>
                <a:t> </a:t>
              </a:r>
            </a:p>
            <a:p>
              <a:pPr algn="ctr"/>
              <a:r>
                <a:rPr lang="en-US" sz="1600" b="1" baseline="0" dirty="0" smtClean="0">
                  <a:solidFill>
                    <a:srgbClr val="FFC000"/>
                  </a:solidFill>
                  <a:latin typeface="Trebuchet MS" pitchFamily="34" charset="0"/>
                </a:rPr>
                <a:t>Zoom in and out</a:t>
              </a:r>
            </a:p>
            <a:p>
              <a:pPr marL="1203325" indent="0" algn="l" defTabSz="850900"/>
              <a:r>
                <a:rPr lang="en-US" sz="1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400" b="0"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Title, Authors, and Affiliations</a:t>
              </a:r>
            </a:p>
            <a:p>
              <a:pPr algn="l"/>
              <a:r>
                <a:rPr lang="en-US" sz="1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1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900" b="0" spc="0" baseline="0" dirty="0" smtClean="0">
                  <a:solidFill>
                    <a:schemeClr val="bg1">
                      <a:lumMod val="75000"/>
                    </a:schemeClr>
                  </a:solidFill>
                  <a:latin typeface="Trebuchet MS" pitchFamily="34" charset="0"/>
                </a:rPr>
                <a:t> </a:t>
              </a:r>
            </a:p>
            <a:p>
              <a:pPr algn="l"/>
              <a:r>
                <a:rPr lang="en-US" sz="1200" b="1" spc="300" baseline="0" dirty="0" smtClean="0">
                  <a:solidFill>
                    <a:srgbClr val="FFC000"/>
                  </a:solidFill>
                  <a:latin typeface="Trebuchet MS" pitchFamily="34" charset="0"/>
                </a:rPr>
                <a:t>TIP</a:t>
              </a:r>
              <a:r>
                <a:rPr lang="en-US" sz="1200" b="1"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1400" b="1" baseline="0" dirty="0" smtClean="0">
                  <a:solidFill>
                    <a:schemeClr val="bg1"/>
                  </a:solidFill>
                  <a:latin typeface="Trebuchet MS" pitchFamily="34" charset="0"/>
                </a:rPr>
                <a:t/>
              </a:r>
              <a:br>
                <a:rPr lang="en-US" sz="1400" b="1" baseline="0" dirty="0" smtClean="0">
                  <a:solidFill>
                    <a:schemeClr val="bg1"/>
                  </a:solidFill>
                  <a:latin typeface="Trebuchet MS" pitchFamily="34" charset="0"/>
                </a:rPr>
              </a:br>
              <a:endParaRPr lang="en-US" sz="1400" b="1" dirty="0" smtClean="0">
                <a:solidFill>
                  <a:schemeClr val="bg1"/>
                </a:solidFill>
                <a:latin typeface="Trebuchet MS" pitchFamily="34" charset="0"/>
              </a:endParaRPr>
            </a:p>
            <a:p>
              <a:pPr algn="ctr"/>
              <a:endParaRPr lang="en-US" sz="1400" b="1" dirty="0" smtClean="0">
                <a:solidFill>
                  <a:srgbClr val="FFC000"/>
                </a:solidFill>
                <a:latin typeface="Trebuchet MS" pitchFamily="34" charset="0"/>
              </a:endParaRPr>
            </a:p>
            <a:p>
              <a:pPr algn="ctr"/>
              <a:endParaRPr lang="en-US" sz="1400" b="1" dirty="0" smtClean="0">
                <a:solidFill>
                  <a:srgbClr val="FFC000"/>
                </a:solidFill>
                <a:latin typeface="Trebuchet MS" pitchFamily="34" charset="0"/>
              </a:endParaRPr>
            </a:p>
            <a:p>
              <a:pPr algn="ctr"/>
              <a:r>
                <a:rPr lang="en-US" sz="1600" b="1" dirty="0" smtClean="0">
                  <a:solidFill>
                    <a:srgbClr val="FFC000"/>
                  </a:solidFill>
                  <a:latin typeface="Trebuchet MS" pitchFamily="34" charset="0"/>
                </a:rPr>
                <a:t>Adding Logos</a:t>
              </a:r>
              <a:r>
                <a:rPr lang="en-US" sz="1600" b="1" baseline="0" dirty="0" smtClean="0">
                  <a:solidFill>
                    <a:srgbClr val="FFC000"/>
                  </a:solidFill>
                  <a:latin typeface="Trebuchet MS" pitchFamily="34" charset="0"/>
                </a:rPr>
                <a:t> / Seals</a:t>
              </a:r>
            </a:p>
            <a:p>
              <a:pPr algn="l"/>
              <a:r>
                <a:rPr lang="en-US" sz="1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900" b="0" spc="300" baseline="0" dirty="0" smtClean="0">
                <a:solidFill>
                  <a:schemeClr val="bg1">
                    <a:lumMod val="75000"/>
                  </a:schemeClr>
                </a:solidFill>
                <a:latin typeface="Trebuchet MS" pitchFamily="34" charset="0"/>
              </a:endParaRPr>
            </a:p>
            <a:p>
              <a:pPr algn="l"/>
              <a:r>
                <a:rPr lang="en-US" sz="1200" b="1" spc="300" baseline="0" dirty="0" smtClean="0">
                  <a:solidFill>
                    <a:srgbClr val="FFC000"/>
                  </a:solidFill>
                  <a:latin typeface="Trebuchet MS" pitchFamily="34" charset="0"/>
                </a:rPr>
                <a:t>TIP:</a:t>
              </a:r>
              <a:r>
                <a:rPr lang="en-US" sz="1200" b="1" spc="0" baseline="0" dirty="0" smtClean="0">
                  <a:solidFill>
                    <a:srgbClr val="FFC000"/>
                  </a:solidFill>
                  <a:latin typeface="Trebuchet MS" pitchFamily="34" charset="0"/>
                </a:rPr>
                <a:t> </a:t>
              </a:r>
              <a:r>
                <a:rPr lang="en-US" sz="1200" b="0" baseline="0" dirty="0" smtClean="0">
                  <a:solidFill>
                    <a:schemeClr val="bg1">
                      <a:lumMod val="75000"/>
                    </a:schemeClr>
                  </a:solidFill>
                  <a:latin typeface="Trebuchet MS" pitchFamily="34" charset="0"/>
                </a:rPr>
                <a:t>See if your company’s logo is available on our free poster templates page.</a:t>
              </a:r>
            </a:p>
            <a:p>
              <a:pPr algn="l"/>
              <a:endParaRPr lang="en-US" sz="1200" b="0" baseline="0" dirty="0" smtClean="0">
                <a:latin typeface="Trebuchet MS" pitchFamily="34" charset="0"/>
              </a:endParaRPr>
            </a:p>
            <a:p>
              <a:pPr algn="ctr"/>
              <a:r>
                <a:rPr lang="en-US" sz="1600" b="1" baseline="0" dirty="0" smtClean="0">
                  <a:solidFill>
                    <a:srgbClr val="FFC000"/>
                  </a:solidFill>
                  <a:latin typeface="Trebuchet MS" pitchFamily="34" charset="0"/>
                </a:rPr>
                <a:t>Photographs / Graphics</a:t>
              </a:r>
            </a:p>
            <a:p>
              <a:pPr algn="l" defTabSz="977900"/>
              <a:r>
                <a:rPr lang="en-US" sz="1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200" b="0" spc="0" baseline="0" dirty="0" smtClean="0">
                  <a:solidFill>
                    <a:schemeClr val="bg1">
                      <a:lumMod val="75000"/>
                    </a:schemeClr>
                  </a:solidFill>
                  <a:latin typeface="Trebuchet MS" pitchFamily="34" charset="0"/>
                </a:rPr>
                <a:t>disproportionally.</a:t>
              </a:r>
            </a:p>
            <a:p>
              <a:pPr algn="l" defTabSz="977900"/>
              <a:endParaRPr lang="en-US" sz="1200" b="0" baseline="0" dirty="0" smtClean="0">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endParaRPr lang="en-US" sz="1400" b="1" baseline="0" dirty="0" smtClean="0">
                <a:solidFill>
                  <a:srgbClr val="FFC000"/>
                </a:solidFill>
                <a:latin typeface="Trebuchet MS" pitchFamily="34" charset="0"/>
              </a:endParaRPr>
            </a:p>
            <a:p>
              <a:pPr algn="ctr"/>
              <a:r>
                <a:rPr lang="en-US" sz="1600" b="1" baseline="0" dirty="0" smtClean="0">
                  <a:solidFill>
                    <a:srgbClr val="FFC000"/>
                  </a:solidFill>
                  <a:latin typeface="Trebuchet MS" pitchFamily="34" charset="0"/>
                </a:rPr>
                <a:t>Image Quality Check</a:t>
              </a:r>
            </a:p>
            <a:p>
              <a:pPr lvl="0" algn="l" defTabSz="977900"/>
              <a:r>
                <a:rPr lang="en-US" sz="1200" b="0" baseline="0" dirty="0" smtClean="0">
                  <a:solidFill>
                    <a:schemeClr val="bg1">
                      <a:lumMod val="75000"/>
                    </a:schemeClr>
                  </a:solidFill>
                  <a:latin typeface="Trebuchet MS" pitchFamily="34" charset="0"/>
                </a:rPr>
                <a:t>Zoom in and look at your images at 100% magnification. If they look good they </a:t>
              </a:r>
              <a:br>
                <a:rPr lang="en-US" sz="1200" b="0" baseline="0" dirty="0" smtClean="0">
                  <a:solidFill>
                    <a:schemeClr val="bg1">
                      <a:lumMod val="75000"/>
                    </a:schemeClr>
                  </a:solidFill>
                  <a:latin typeface="Trebuchet MS" pitchFamily="34" charset="0"/>
                </a:rPr>
              </a:br>
              <a:r>
                <a:rPr lang="en-US" sz="1200" b="0" baseline="0" dirty="0" smtClean="0">
                  <a:solidFill>
                    <a:schemeClr val="bg1">
                      <a:lumMod val="75000"/>
                    </a:schemeClr>
                  </a:solidFill>
                  <a:latin typeface="Trebuchet MS" pitchFamily="34" charset="0"/>
                </a:rPr>
                <a:t>will print well. </a:t>
              </a:r>
              <a:endParaRPr lang="en-US" sz="1400" b="0" dirty="0" smtClean="0">
                <a:latin typeface="Trebuchet MS" pitchFamily="34" charset="0"/>
              </a:endParaRPr>
            </a:p>
          </p:txBody>
        </p:sp>
        <p:cxnSp>
          <p:nvCxnSpPr>
            <p:cNvPr id="48" name="Straight Connector 47"/>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userDrawn="1"/>
          </p:nvPicPr>
          <p:blipFill>
            <a:blip r:embed="rId4"/>
            <a:stretch>
              <a:fillRect/>
            </a:stretch>
          </p:blipFill>
          <p:spPr>
            <a:xfrm>
              <a:off x="-10736023" y="6899417"/>
              <a:ext cx="1597665" cy="1001614"/>
            </a:xfrm>
            <a:prstGeom prst="rect">
              <a:avLst/>
            </a:prstGeom>
          </p:spPr>
        </p:pic>
        <p:pic>
          <p:nvPicPr>
            <p:cNvPr id="61" name="Picture 60"/>
            <p:cNvPicPr>
              <a:picLocks noChangeAspect="1"/>
            </p:cNvPicPr>
            <p:nvPr userDrawn="1"/>
          </p:nvPicPr>
          <p:blipFill>
            <a:blip r:embed="rId5"/>
            <a:stretch>
              <a:fillRect/>
            </a:stretch>
          </p:blipFill>
          <p:spPr>
            <a:xfrm>
              <a:off x="-10714081" y="10736764"/>
              <a:ext cx="9986807" cy="877997"/>
            </a:xfrm>
            <a:prstGeom prst="rect">
              <a:avLst/>
            </a:prstGeom>
          </p:spPr>
        </p:pic>
        <p:grpSp>
          <p:nvGrpSpPr>
            <p:cNvPr id="62" name="Group 61"/>
            <p:cNvGrpSpPr/>
            <p:nvPr userDrawn="1"/>
          </p:nvGrpSpPr>
          <p:grpSpPr>
            <a:xfrm>
              <a:off x="-9844888" y="16323725"/>
              <a:ext cx="7631077" cy="1987414"/>
              <a:chOff x="-4516464" y="9371858"/>
              <a:chExt cx="3516822" cy="1095721"/>
            </a:xfrm>
          </p:grpSpPr>
          <p:grpSp>
            <p:nvGrpSpPr>
              <p:cNvPr id="68" name="Group 67"/>
              <p:cNvGrpSpPr/>
              <p:nvPr userDrawn="1"/>
            </p:nvGrpSpPr>
            <p:grpSpPr>
              <a:xfrm>
                <a:off x="-2783494" y="9371902"/>
                <a:ext cx="624373" cy="894738"/>
                <a:chOff x="-3958698" y="8697103"/>
                <a:chExt cx="779266" cy="1282149"/>
              </a:xfrm>
            </p:grpSpPr>
            <p:pic>
              <p:nvPicPr>
                <p:cNvPr id="74" name="Picture 73"/>
                <p:cNvPicPr>
                  <a:picLocks noChangeAspect="1"/>
                </p:cNvPicPr>
                <p:nvPr userDrawn="1"/>
              </p:nvPicPr>
              <p:blipFill>
                <a:blip r:embed="rId6"/>
                <a:stretch>
                  <a:fillRect/>
                </a:stretch>
              </p:blipFill>
              <p:spPr>
                <a:xfrm>
                  <a:off x="-3948160" y="8697103"/>
                  <a:ext cx="768728" cy="1090753"/>
                </a:xfrm>
                <a:prstGeom prst="rect">
                  <a:avLst/>
                </a:prstGeom>
              </p:spPr>
            </p:pic>
            <p:sp>
              <p:nvSpPr>
                <p:cNvPr id="83" name="TextBox 82"/>
                <p:cNvSpPr txBox="1"/>
                <p:nvPr userDrawn="1"/>
              </p:nvSpPr>
              <p:spPr>
                <a:xfrm>
                  <a:off x="-3958698" y="9736093"/>
                  <a:ext cx="779263" cy="243159"/>
                </a:xfrm>
                <a:prstGeom prst="rect">
                  <a:avLst/>
                </a:prstGeom>
                <a:solidFill>
                  <a:schemeClr val="accent1"/>
                </a:solidFill>
                <a:ln>
                  <a:noFill/>
                </a:ln>
              </p:spPr>
              <p:txBody>
                <a:bodyPr wrap="square" lIns="0" tIns="0" rIns="0" bIns="0" rtlCol="0">
                  <a:spAutoFit/>
                </a:bodyPr>
                <a:lstStyle/>
                <a:p>
                  <a:pPr algn="ctr"/>
                  <a:r>
                    <a:rPr lang="en-US" sz="1200" b="1" dirty="0" smtClean="0">
                      <a:solidFill>
                        <a:schemeClr val="tx1"/>
                      </a:solidFill>
                    </a:rPr>
                    <a:t>ORIGINAL</a:t>
                  </a:r>
                  <a:endParaRPr lang="en-US" sz="1200" b="1" dirty="0">
                    <a:solidFill>
                      <a:schemeClr val="tx1"/>
                    </a:solidFill>
                  </a:endParaRPr>
                </a:p>
              </p:txBody>
            </p:sp>
          </p:grpSp>
          <p:grpSp>
            <p:nvGrpSpPr>
              <p:cNvPr id="69" name="Group 68"/>
              <p:cNvGrpSpPr/>
              <p:nvPr userDrawn="1"/>
            </p:nvGrpSpPr>
            <p:grpSpPr>
              <a:xfrm>
                <a:off x="-2033159" y="9371858"/>
                <a:ext cx="1033517" cy="907667"/>
                <a:chOff x="-2921738" y="8879046"/>
                <a:chExt cx="1420279" cy="1247336"/>
              </a:xfrm>
            </p:grpSpPr>
            <p:pic>
              <p:nvPicPr>
                <p:cNvPr id="72" name="Picture 71"/>
                <p:cNvPicPr>
                  <a:picLocks noChangeAspect="1"/>
                </p:cNvPicPr>
                <p:nvPr userDrawn="1"/>
              </p:nvPicPr>
              <p:blipFill>
                <a:blip r:embed="rId6"/>
                <a:stretch>
                  <a:fillRect/>
                </a:stretch>
              </p:blipFill>
              <p:spPr>
                <a:xfrm>
                  <a:off x="-2921738" y="8879046"/>
                  <a:ext cx="1420279" cy="1029695"/>
                </a:xfrm>
                <a:prstGeom prst="rect">
                  <a:avLst/>
                </a:prstGeom>
              </p:spPr>
            </p:pic>
            <p:sp>
              <p:nvSpPr>
                <p:cNvPr id="73" name="TextBox 72"/>
                <p:cNvSpPr txBox="1"/>
                <p:nvPr userDrawn="1"/>
              </p:nvSpPr>
              <p:spPr>
                <a:xfrm>
                  <a:off x="-2918992" y="9854329"/>
                  <a:ext cx="1417533" cy="272053"/>
                </a:xfrm>
                <a:prstGeom prst="rect">
                  <a:avLst/>
                </a:prstGeom>
                <a:solidFill>
                  <a:srgbClr val="FF0000"/>
                </a:solidFill>
              </p:spPr>
              <p:txBody>
                <a:bodyPr wrap="square" lIns="0" tIns="0" rIns="0" bIns="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70" name="Picture 69"/>
              <p:cNvPicPr>
                <a:picLocks noChangeAspect="1"/>
              </p:cNvPicPr>
              <p:nvPr userDrawn="1"/>
            </p:nvPicPr>
            <p:blipFill>
              <a:blip r:embed="rId7"/>
              <a:stretch>
                <a:fillRect/>
              </a:stretch>
            </p:blipFill>
            <p:spPr>
              <a:xfrm>
                <a:off x="-4516464" y="9371875"/>
                <a:ext cx="1098742" cy="847761"/>
              </a:xfrm>
              <a:prstGeom prst="rect">
                <a:avLst/>
              </a:prstGeom>
            </p:spPr>
          </p:pic>
          <p:sp>
            <p:nvSpPr>
              <p:cNvPr id="71" name="TextBox 70"/>
              <p:cNvSpPr txBox="1"/>
              <p:nvPr userDrawn="1"/>
            </p:nvSpPr>
            <p:spPr>
              <a:xfrm>
                <a:off x="-4471893" y="10269611"/>
                <a:ext cx="1035685" cy="197968"/>
              </a:xfrm>
              <a:prstGeom prst="rect">
                <a:avLst/>
              </a:prstGeom>
              <a:noFill/>
            </p:spPr>
            <p:txBody>
              <a:bodyPr wrap="square" lIns="0" tIns="0" rIns="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3" name="Group 62"/>
            <p:cNvGrpSpPr/>
            <p:nvPr userDrawn="1"/>
          </p:nvGrpSpPr>
          <p:grpSpPr>
            <a:xfrm>
              <a:off x="-10453959" y="20181409"/>
              <a:ext cx="9139095" cy="2061267"/>
              <a:chOff x="-4818881" y="11473837"/>
              <a:chExt cx="4211800" cy="1136440"/>
            </a:xfrm>
          </p:grpSpPr>
          <p:graphicFrame>
            <p:nvGraphicFramePr>
              <p:cNvPr id="64" name="Object 63"/>
              <p:cNvGraphicFramePr>
                <a:graphicFrameLocks noChangeAspect="1"/>
              </p:cNvGraphicFramePr>
              <p:nvPr userDrawn="1">
                <p:extLst>
                  <p:ext uri="{D42A27DB-BD31-4B8C-83A1-F6EECF244321}">
                    <p14:modId xmlns:p14="http://schemas.microsoft.com/office/powerpoint/2010/main" val="520433615"/>
                  </p:ext>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20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10234" y="11483555"/>
                            <a:ext cx="1828800" cy="1117600"/>
                          </a:xfrm>
                          <a:prstGeom prst="rect">
                            <a:avLst/>
                          </a:prstGeom>
                        </p:spPr>
                      </p:pic>
                    </p:oleObj>
                  </mc:Fallback>
                </mc:AlternateContent>
              </a:graphicData>
            </a:graphic>
          </p:graphicFrame>
          <p:graphicFrame>
            <p:nvGraphicFramePr>
              <p:cNvPr id="65" name="Object 64"/>
              <p:cNvGraphicFramePr>
                <a:graphicFrameLocks noChangeAspect="1"/>
              </p:cNvGraphicFramePr>
              <p:nvPr userDrawn="1">
                <p:extLst>
                  <p:ext uri="{D42A27DB-BD31-4B8C-83A1-F6EECF244321}">
                    <p14:modId xmlns:p14="http://schemas.microsoft.com/office/powerpoint/2010/main" val="1673285203"/>
                  </p:ext>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20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37523" y="11492677"/>
                            <a:ext cx="1828800" cy="1117600"/>
                          </a:xfrm>
                          <a:prstGeom prst="rect">
                            <a:avLst/>
                          </a:prstGeom>
                        </p:spPr>
                      </p:pic>
                    </p:oleObj>
                  </mc:Fallback>
                </mc:AlternateContent>
              </a:graphicData>
            </a:graphic>
          </p:graphicFrame>
          <p:sp>
            <p:nvSpPr>
              <p:cNvPr id="66" name="TextBox 65"/>
              <p:cNvSpPr txBox="1"/>
              <p:nvPr userDrawn="1"/>
            </p:nvSpPr>
            <p:spPr>
              <a:xfrm rot="16200000">
                <a:off x="-5312672" y="11977340"/>
                <a:ext cx="1117601" cy="130020"/>
              </a:xfrm>
              <a:prstGeom prst="rect">
                <a:avLst/>
              </a:prstGeom>
              <a:noFill/>
            </p:spPr>
            <p:txBody>
              <a:bodyPr wrap="square" lIns="0" tIns="0" rIns="0" bIns="0" rtlCol="0">
                <a:spAutoFit/>
              </a:bodyPr>
              <a:lstStyle/>
              <a:p>
                <a:pPr algn="ctr"/>
                <a:r>
                  <a:rPr lang="en-US" sz="1100" dirty="0" smtClean="0">
                    <a:solidFill>
                      <a:srgbClr val="92D050"/>
                    </a:solidFill>
                  </a:rPr>
                  <a:t>Good</a:t>
                </a:r>
                <a:r>
                  <a:rPr lang="en-US" sz="1100" baseline="0" dirty="0" smtClean="0">
                    <a:solidFill>
                      <a:srgbClr val="92D050"/>
                    </a:solidFill>
                  </a:rPr>
                  <a:t> </a:t>
                </a:r>
                <a:r>
                  <a:rPr lang="en-US" sz="1100" baseline="0" dirty="0" smtClean="0">
                    <a:solidFill>
                      <a:schemeClr val="bg1"/>
                    </a:solidFill>
                  </a:rPr>
                  <a:t>printing quality</a:t>
                </a:r>
                <a:endParaRPr lang="en-US" sz="1100" dirty="0">
                  <a:solidFill>
                    <a:schemeClr val="bg1"/>
                  </a:solidFill>
                </a:endParaRPr>
              </a:p>
            </p:txBody>
          </p:sp>
          <p:sp>
            <p:nvSpPr>
              <p:cNvPr id="67" name="TextBox 66"/>
              <p:cNvSpPr txBox="1"/>
              <p:nvPr userDrawn="1"/>
            </p:nvSpPr>
            <p:spPr>
              <a:xfrm rot="16200000">
                <a:off x="-1236802" y="11961717"/>
                <a:ext cx="1117601" cy="141841"/>
              </a:xfrm>
              <a:prstGeom prst="rect">
                <a:avLst/>
              </a:prstGeom>
              <a:noFill/>
            </p:spPr>
            <p:txBody>
              <a:bodyPr wrap="square" lIns="0" tIns="0" rIns="0" bIns="0" rtlCol="0">
                <a:spAutoFit/>
              </a:bodyPr>
              <a:lstStyle/>
              <a:p>
                <a:pPr algn="ctr"/>
                <a:r>
                  <a:rPr lang="en-US" sz="1200" dirty="0" smtClean="0">
                    <a:solidFill>
                      <a:srgbClr val="FF0000"/>
                    </a:solidFill>
                  </a:rPr>
                  <a:t>Bad </a:t>
                </a:r>
                <a:r>
                  <a:rPr lang="en-US" sz="1200" dirty="0" smtClean="0">
                    <a:solidFill>
                      <a:schemeClr val="bg1"/>
                    </a:solidFill>
                  </a:rPr>
                  <a:t>printing quality</a:t>
                </a:r>
                <a:endParaRPr lang="en-US" sz="1200" dirty="0">
                  <a:solidFill>
                    <a:schemeClr val="bg1"/>
                  </a:solidFill>
                </a:endParaRPr>
              </a:p>
            </p:txBody>
          </p:sp>
        </p:grpSp>
      </p:grpSp>
      <p:grpSp>
        <p:nvGrpSpPr>
          <p:cNvPr id="84" name="Group 83"/>
          <p:cNvGrpSpPr>
            <a:grpSpLocks noChangeAspect="1"/>
          </p:cNvGrpSpPr>
          <p:nvPr userDrawn="1"/>
        </p:nvGrpSpPr>
        <p:grpSpPr>
          <a:xfrm>
            <a:off x="10855386" y="-21438"/>
            <a:ext cx="6632760" cy="15145553"/>
            <a:chOff x="36782324" y="2"/>
            <a:chExt cx="11062139" cy="25259805"/>
          </a:xfrm>
        </p:grpSpPr>
        <p:sp>
          <p:nvSpPr>
            <p:cNvPr id="85" name="Rectangle 84"/>
            <p:cNvSpPr/>
            <p:nvPr userDrawn="1"/>
          </p:nvSpPr>
          <p:spPr>
            <a:xfrm>
              <a:off x="36782324" y="2"/>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2400" b="1" spc="600" dirty="0" smtClean="0">
                  <a:solidFill>
                    <a:schemeClr val="bg1"/>
                  </a:solidFill>
                  <a:latin typeface="Trebuchet MS" pitchFamily="34" charset="0"/>
                </a:rPr>
                <a:t>QUICK START (cont.)</a:t>
              </a:r>
            </a:p>
            <a:p>
              <a:pPr algn="ctr"/>
              <a:endParaRPr lang="en-US" sz="2000" b="1" baseline="0" dirty="0" smtClean="0">
                <a:solidFill>
                  <a:schemeClr val="bg1"/>
                </a:solidFill>
                <a:latin typeface="Trebuchet MS" pitchFamily="34" charset="0"/>
              </a:endParaRPr>
            </a:p>
            <a:p>
              <a:pPr algn="ctr"/>
              <a:r>
                <a:rPr lang="en-US" sz="16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endParaRPr lang="en-US" sz="1200" b="0" baseline="0" dirty="0" smtClean="0">
                <a:solidFill>
                  <a:schemeClr val="bg1">
                    <a:lumMod val="75000"/>
                  </a:schemeClr>
                </a:solidFill>
                <a:latin typeface="Trebuchet MS" pitchFamily="34" charset="0"/>
              </a:endParaRPr>
            </a:p>
            <a:p>
              <a:pPr marL="0" indent="0" algn="l" defTabSz="114300"/>
              <a:r>
                <a:rPr lang="en-US" sz="1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Text</a:t>
              </a:r>
            </a:p>
            <a:p>
              <a:pPr marL="1730375" lvl="2" indent="0" algn="l" defTabSz="114300"/>
              <a:r>
                <a:rPr lang="en-US" sz="1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lumMod val="75000"/>
                    </a:schemeClr>
                  </a:solidFill>
                  <a:latin typeface="Trebuchet MS" pitchFamily="34" charset="0"/>
                </a:rPr>
                <a:t> </a:t>
              </a:r>
              <a:r>
                <a:rPr kumimoji="0" lang="en-US" sz="16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200" b="0" baseline="0" dirty="0" smtClean="0">
                <a:solidFill>
                  <a:schemeClr val="bg1">
                    <a:lumMod val="75000"/>
                  </a:schemeClr>
                </a:solidFill>
                <a:latin typeface="Trebuchet MS" pitchFamily="34" charset="0"/>
              </a:endParaRPr>
            </a:p>
            <a:p>
              <a:pPr marL="1518341" lvl="2" indent="0" algn="l" defTabSz="114300"/>
              <a:endParaRPr lang="en-US" sz="1200" b="0" baseline="0" dirty="0" smtClean="0">
                <a:solidFill>
                  <a:schemeClr val="bg1">
                    <a:lumMod val="75000"/>
                  </a:schemeClr>
                </a:solidFill>
                <a:latin typeface="Trebuchet MS" pitchFamily="34" charset="0"/>
              </a:endParaRPr>
            </a:p>
            <a:p>
              <a:pPr algn="ctr"/>
              <a:r>
                <a:rPr lang="en-US" sz="1600" b="1" baseline="0" dirty="0" smtClean="0">
                  <a:solidFill>
                    <a:srgbClr val="FFC000"/>
                  </a:solidFill>
                  <a:latin typeface="Trebuchet MS" pitchFamily="34" charset="0"/>
                </a:rPr>
                <a:t>How to add Tables</a:t>
              </a:r>
            </a:p>
            <a:p>
              <a:pPr marL="971550" lvl="1" indent="0" algn="l" defTabSz="114300"/>
              <a:r>
                <a:rPr lang="en-US" sz="1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1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0" baseline="0" dirty="0" smtClean="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6" name="Object 85"/>
            <p:cNvGraphicFramePr>
              <a:graphicFrameLocks noChangeAspect="1"/>
            </p:cNvGraphicFramePr>
            <p:nvPr userDrawn="1">
              <p:extLst>
                <p:ext uri="{D42A27DB-BD31-4B8C-83A1-F6EECF244321}">
                  <p14:modId xmlns:p14="http://schemas.microsoft.com/office/powerpoint/2010/main" val="2669998185"/>
                </p:ext>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20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39540164" y="3373117"/>
                          <a:ext cx="5586150" cy="1716939"/>
                        </a:xfrm>
                        <a:prstGeom prst="rect">
                          <a:avLst/>
                        </a:prstGeom>
                      </p:spPr>
                    </p:pic>
                  </p:oleObj>
                </mc:Fallback>
              </mc:AlternateContent>
            </a:graphicData>
          </a:graphic>
        </p:graphicFrame>
        <p:pic>
          <p:nvPicPr>
            <p:cNvPr id="87" name="Picture 86"/>
            <p:cNvPicPr>
              <a:picLocks noChangeAspect="1"/>
            </p:cNvPicPr>
            <p:nvPr userDrawn="1"/>
          </p:nvPicPr>
          <p:blipFill>
            <a:blip r:embed="rId14"/>
            <a:stretch>
              <a:fillRect/>
            </a:stretch>
          </p:blipFill>
          <p:spPr>
            <a:xfrm>
              <a:off x="37296876" y="6939883"/>
              <a:ext cx="2969584" cy="1140240"/>
            </a:xfrm>
            <a:prstGeom prst="rect">
              <a:avLst/>
            </a:prstGeom>
            <a:ln>
              <a:noFill/>
            </a:ln>
          </p:spPr>
        </p:pic>
        <p:graphicFrame>
          <p:nvGraphicFramePr>
            <p:cNvPr id="88" name="Object 87"/>
            <p:cNvGraphicFramePr>
              <a:graphicFrameLocks noChangeAspect="1"/>
            </p:cNvGraphicFramePr>
            <p:nvPr userDrawn="1">
              <p:extLst>
                <p:ext uri="{D42A27DB-BD31-4B8C-83A1-F6EECF244321}">
                  <p14:modId xmlns:p14="http://schemas.microsoft.com/office/powerpoint/2010/main" val="2191707227"/>
                </p:ext>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20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37524683" y="10243173"/>
                          <a:ext cx="1482265" cy="825421"/>
                        </a:xfrm>
                        <a:prstGeom prst="rect">
                          <a:avLst/>
                        </a:prstGeom>
                      </p:spPr>
                    </p:pic>
                  </p:oleObj>
                </mc:Fallback>
              </mc:AlternateContent>
            </a:graphicData>
          </a:graphic>
        </p:graphicFrame>
        <p:grpSp>
          <p:nvGrpSpPr>
            <p:cNvPr id="89" name="Group 88"/>
            <p:cNvGrpSpPr/>
            <p:nvPr userDrawn="1"/>
          </p:nvGrpSpPr>
          <p:grpSpPr>
            <a:xfrm>
              <a:off x="37163426" y="21301416"/>
              <a:ext cx="10354213" cy="1052914"/>
              <a:chOff x="31687960" y="27718135"/>
              <a:chExt cx="9771399" cy="1090621"/>
            </a:xfrm>
          </p:grpSpPr>
          <p:sp>
            <p:nvSpPr>
              <p:cNvPr id="91" name="Rounded Rectangle 90"/>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93" name="TextBox 92"/>
              <p:cNvSpPr txBox="1"/>
              <p:nvPr userDrawn="1"/>
            </p:nvSpPr>
            <p:spPr>
              <a:xfrm>
                <a:off x="32788169" y="27783035"/>
                <a:ext cx="8671190" cy="903878"/>
              </a:xfrm>
              <a:prstGeom prst="rect">
                <a:avLst/>
              </a:prstGeom>
              <a:noFill/>
              <a:ln>
                <a:noFill/>
              </a:ln>
            </p:spPr>
            <p:txBody>
              <a:bodyPr wrap="square" rtlCol="0">
                <a:spAutoFit/>
              </a:bodyPr>
              <a:lstStyle/>
              <a:p>
                <a:r>
                  <a:rPr lang="en-US" sz="1400" dirty="0" smtClean="0">
                    <a:solidFill>
                      <a:schemeClr val="tx2"/>
                    </a:solidFill>
                    <a:latin typeface="Trebuchet MS" pitchFamily="34" charset="0"/>
                  </a:rPr>
                  <a:t>Student</a:t>
                </a:r>
                <a:r>
                  <a:rPr lang="en-US" sz="1400" baseline="0" dirty="0" smtClean="0">
                    <a:solidFill>
                      <a:schemeClr val="tx2"/>
                    </a:solidFill>
                    <a:latin typeface="Trebuchet MS" pitchFamily="34" charset="0"/>
                  </a:rPr>
                  <a:t> discounts are available on our </a:t>
                </a:r>
                <a:r>
                  <a:rPr lang="en-US" sz="1400" baseline="0" dirty="0" err="1" smtClean="0">
                    <a:solidFill>
                      <a:schemeClr val="tx2"/>
                    </a:solidFill>
                    <a:latin typeface="Trebuchet MS" pitchFamily="34" charset="0"/>
                  </a:rPr>
                  <a:t>Facebook</a:t>
                </a:r>
                <a:r>
                  <a:rPr lang="en-US" sz="1400" baseline="0" dirty="0" smtClean="0">
                    <a:solidFill>
                      <a:schemeClr val="tx2"/>
                    </a:solidFill>
                    <a:latin typeface="Trebuchet MS" pitchFamily="34" charset="0"/>
                  </a:rPr>
                  <a:t> page.</a:t>
                </a:r>
                <a:br>
                  <a:rPr lang="en-US" sz="1400" baseline="0" dirty="0" smtClean="0">
                    <a:solidFill>
                      <a:schemeClr val="tx2"/>
                    </a:solidFill>
                    <a:latin typeface="Trebuchet MS" pitchFamily="34" charset="0"/>
                  </a:rPr>
                </a:br>
                <a:r>
                  <a:rPr lang="en-US" sz="1400" baseline="0" dirty="0" smtClean="0">
                    <a:solidFill>
                      <a:schemeClr val="tx2"/>
                    </a:solidFill>
                    <a:latin typeface="Trebuchet MS" pitchFamily="34" charset="0"/>
                  </a:rPr>
                  <a:t>Go to </a:t>
                </a:r>
                <a:r>
                  <a:rPr lang="en-US" sz="1400" u="sng" baseline="0" dirty="0" smtClean="0">
                    <a:solidFill>
                      <a:schemeClr val="tx2"/>
                    </a:solidFill>
                    <a:latin typeface="Trebuchet MS" pitchFamily="34" charset="0"/>
                  </a:rPr>
                  <a:t>PosterPresentations.com</a:t>
                </a:r>
                <a:r>
                  <a:rPr lang="en-US" sz="1400" baseline="0" dirty="0" smtClean="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38" name="Rounded Rectangle 37"/>
          <p:cNvSpPr/>
          <p:nvPr userDrawn="1"/>
        </p:nvSpPr>
        <p:spPr>
          <a:xfrm>
            <a:off x="217299" y="2415659"/>
            <a:ext cx="10215167" cy="12288342"/>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11083891" y="13680785"/>
            <a:ext cx="2416495" cy="861774"/>
          </a:xfrm>
          <a:prstGeom prst="rect">
            <a:avLst/>
          </a:prstGeom>
          <a:noFill/>
        </p:spPr>
        <p:txBody>
          <a:bodyPr wrap="none" lIns="0" tIns="0" rIns="0" bIns="0" rtlCol="0">
            <a:spAutoFit/>
          </a:bodyPr>
          <a:lstStyle/>
          <a:p>
            <a:pPr>
              <a:lnSpc>
                <a:spcPct val="100000"/>
              </a:lnSpc>
            </a:pPr>
            <a:r>
              <a:rPr lang="en-US" sz="1400" dirty="0" smtClean="0">
                <a:solidFill>
                  <a:schemeClr val="bg1"/>
                </a:solidFill>
                <a:latin typeface="Calibri" panose="020F0502020204030204" pitchFamily="34" charset="0"/>
              </a:rPr>
              <a:t>© 2015</a:t>
            </a:r>
            <a:r>
              <a:rPr lang="en-US" sz="1400" baseline="0" dirty="0" smtClean="0">
                <a:solidFill>
                  <a:schemeClr val="bg1"/>
                </a:solidFill>
                <a:latin typeface="Calibri" panose="020F0502020204030204" pitchFamily="34" charset="0"/>
              </a:rPr>
              <a:t> </a:t>
            </a:r>
            <a:r>
              <a:rPr lang="en-US" sz="1400" dirty="0" smtClean="0">
                <a:solidFill>
                  <a:schemeClr val="bg1"/>
                </a:solidFill>
                <a:latin typeface="Calibri" panose="020F0502020204030204" pitchFamily="34" charset="0"/>
              </a:rPr>
              <a:t>PosterPresentations.com</a:t>
            </a:r>
          </a:p>
          <a:p>
            <a:pPr marL="173038" indent="0">
              <a:lnSpc>
                <a:spcPct val="100000"/>
              </a:lnSpc>
            </a:pPr>
            <a:r>
              <a:rPr lang="en-US" sz="1400" dirty="0" smtClean="0">
                <a:solidFill>
                  <a:schemeClr val="bg1"/>
                </a:solidFill>
                <a:latin typeface="Calibri" panose="020F0502020204030204" pitchFamily="34" charset="0"/>
              </a:rPr>
              <a:t>2117 Fourth Street ,</a:t>
            </a:r>
            <a:r>
              <a:rPr lang="en-US" sz="1400" baseline="0" dirty="0" smtClean="0">
                <a:solidFill>
                  <a:schemeClr val="bg1"/>
                </a:solidFill>
                <a:latin typeface="Calibri" panose="020F0502020204030204" pitchFamily="34" charset="0"/>
              </a:rPr>
              <a:t> Unit C</a:t>
            </a:r>
          </a:p>
          <a:p>
            <a:pPr marL="173038" indent="0">
              <a:lnSpc>
                <a:spcPct val="100000"/>
              </a:lnSpc>
            </a:pPr>
            <a:r>
              <a:rPr lang="en-US" sz="1400" baseline="0" dirty="0" smtClean="0">
                <a:solidFill>
                  <a:schemeClr val="bg1"/>
                </a:solidFill>
                <a:latin typeface="Calibri" panose="020F0502020204030204" pitchFamily="34" charset="0"/>
              </a:rPr>
              <a:t>Berkeley CA 94710</a:t>
            </a:r>
          </a:p>
          <a:p>
            <a:pPr marL="173038" indent="0">
              <a:lnSpc>
                <a:spcPct val="100000"/>
              </a:lnSpc>
            </a:pPr>
            <a:r>
              <a:rPr lang="en-US" sz="1400" b="1" baseline="0" dirty="0" smtClean="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1518341" rtl="0" eaLnBrk="1" latinLnBrk="0" hangingPunct="1">
        <a:spcBef>
          <a:spcPct val="0"/>
        </a:spcBef>
        <a:buNone/>
        <a:defRPr sz="3000" kern="1200">
          <a:solidFill>
            <a:schemeClr val="bg1"/>
          </a:solidFill>
          <a:latin typeface="Trebuchet MS" pitchFamily="34" charset="0"/>
          <a:ea typeface="+mj-ea"/>
          <a:cs typeface="+mj-cs"/>
        </a:defRPr>
      </a:lvl1pPr>
    </p:titleStyle>
    <p:bodyStyle>
      <a:lvl1pPr marL="569378" indent="-569378" algn="l" defTabSz="1518341" rtl="0" eaLnBrk="1" latinLnBrk="0" hangingPunct="1">
        <a:spcBef>
          <a:spcPct val="20000"/>
        </a:spcBef>
        <a:buFont typeface="Arial" pitchFamily="34" charset="0"/>
        <a:buChar char="•"/>
        <a:defRPr sz="5300" kern="1200">
          <a:solidFill>
            <a:schemeClr val="tx1"/>
          </a:solidFill>
          <a:latin typeface="+mn-lt"/>
          <a:ea typeface="+mn-ea"/>
          <a:cs typeface="+mn-cs"/>
        </a:defRPr>
      </a:lvl1pPr>
      <a:lvl2pPr marL="1233652" indent="-474481" algn="l" defTabSz="1518341" rtl="0" eaLnBrk="1" latinLnBrk="0" hangingPunct="1">
        <a:spcBef>
          <a:spcPct val="20000"/>
        </a:spcBef>
        <a:buFont typeface="Arial" pitchFamily="34" charset="0"/>
        <a:buChar char="–"/>
        <a:defRPr sz="4700" kern="1200">
          <a:solidFill>
            <a:schemeClr val="tx1"/>
          </a:solidFill>
          <a:latin typeface="+mn-lt"/>
          <a:ea typeface="+mn-ea"/>
          <a:cs typeface="+mn-cs"/>
        </a:defRPr>
      </a:lvl2pPr>
      <a:lvl3pPr marL="1897927" indent="-379586" algn="l" defTabSz="1518341" rtl="0" eaLnBrk="1" latinLnBrk="0" hangingPunct="1">
        <a:spcBef>
          <a:spcPct val="20000"/>
        </a:spcBef>
        <a:buFont typeface="Arial" pitchFamily="34" charset="0"/>
        <a:buChar char="•"/>
        <a:defRPr sz="4000" kern="1200">
          <a:solidFill>
            <a:schemeClr val="tx1"/>
          </a:solidFill>
          <a:latin typeface="+mn-lt"/>
          <a:ea typeface="+mn-ea"/>
          <a:cs typeface="+mn-cs"/>
        </a:defRPr>
      </a:lvl3pPr>
      <a:lvl4pPr marL="265709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4pPr>
      <a:lvl5pPr marL="3416267"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5pPr>
      <a:lvl6pPr marL="417543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6pPr>
      <a:lvl7pPr marL="4934608"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7pPr>
      <a:lvl8pPr marL="569377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8pPr>
      <a:lvl9pPr marL="6452949" indent="-379586" algn="l" defTabSz="1518341" rtl="0" eaLnBrk="1" latinLnBrk="0" hangingPunct="1">
        <a:spcBef>
          <a:spcPct val="20000"/>
        </a:spcBef>
        <a:buFont typeface="Arial" pitchFamily="34" charset="0"/>
        <a:buChar char="•"/>
        <a:defRPr sz="3300" kern="1200">
          <a:solidFill>
            <a:schemeClr val="tx1"/>
          </a:solidFill>
          <a:latin typeface="+mn-lt"/>
          <a:ea typeface="+mn-ea"/>
          <a:cs typeface="+mn-cs"/>
        </a:defRPr>
      </a:lvl9pPr>
    </p:bodyStyle>
    <p:otherStyle>
      <a:defPPr>
        <a:defRPr lang="en-US"/>
      </a:defPPr>
      <a:lvl1pPr marL="0" algn="l" defTabSz="1518341" rtl="0" eaLnBrk="1" latinLnBrk="0" hangingPunct="1">
        <a:defRPr sz="3000" kern="1200">
          <a:solidFill>
            <a:schemeClr val="tx1"/>
          </a:solidFill>
          <a:latin typeface="+mn-lt"/>
          <a:ea typeface="+mn-ea"/>
          <a:cs typeface="+mn-cs"/>
        </a:defRPr>
      </a:lvl1pPr>
      <a:lvl2pPr marL="759171" algn="l" defTabSz="1518341" rtl="0" eaLnBrk="1" latinLnBrk="0" hangingPunct="1">
        <a:defRPr sz="3000" kern="1200">
          <a:solidFill>
            <a:schemeClr val="tx1"/>
          </a:solidFill>
          <a:latin typeface="+mn-lt"/>
          <a:ea typeface="+mn-ea"/>
          <a:cs typeface="+mn-cs"/>
        </a:defRPr>
      </a:lvl2pPr>
      <a:lvl3pPr marL="1518341" algn="l" defTabSz="1518341" rtl="0" eaLnBrk="1" latinLnBrk="0" hangingPunct="1">
        <a:defRPr sz="3000" kern="1200">
          <a:solidFill>
            <a:schemeClr val="tx1"/>
          </a:solidFill>
          <a:latin typeface="+mn-lt"/>
          <a:ea typeface="+mn-ea"/>
          <a:cs typeface="+mn-cs"/>
        </a:defRPr>
      </a:lvl3pPr>
      <a:lvl4pPr marL="2277511" algn="l" defTabSz="1518341" rtl="0" eaLnBrk="1" latinLnBrk="0" hangingPunct="1">
        <a:defRPr sz="3000" kern="1200">
          <a:solidFill>
            <a:schemeClr val="tx1"/>
          </a:solidFill>
          <a:latin typeface="+mn-lt"/>
          <a:ea typeface="+mn-ea"/>
          <a:cs typeface="+mn-cs"/>
        </a:defRPr>
      </a:lvl4pPr>
      <a:lvl5pPr marL="3036682" algn="l" defTabSz="1518341" rtl="0" eaLnBrk="1" latinLnBrk="0" hangingPunct="1">
        <a:defRPr sz="3000" kern="1200">
          <a:solidFill>
            <a:schemeClr val="tx1"/>
          </a:solidFill>
          <a:latin typeface="+mn-lt"/>
          <a:ea typeface="+mn-ea"/>
          <a:cs typeface="+mn-cs"/>
        </a:defRPr>
      </a:lvl5pPr>
      <a:lvl6pPr marL="3795852" algn="l" defTabSz="1518341" rtl="0" eaLnBrk="1" latinLnBrk="0" hangingPunct="1">
        <a:defRPr sz="3000" kern="1200">
          <a:solidFill>
            <a:schemeClr val="tx1"/>
          </a:solidFill>
          <a:latin typeface="+mn-lt"/>
          <a:ea typeface="+mn-ea"/>
          <a:cs typeface="+mn-cs"/>
        </a:defRPr>
      </a:lvl6pPr>
      <a:lvl7pPr marL="4555023" algn="l" defTabSz="1518341" rtl="0" eaLnBrk="1" latinLnBrk="0" hangingPunct="1">
        <a:defRPr sz="3000" kern="1200">
          <a:solidFill>
            <a:schemeClr val="tx1"/>
          </a:solidFill>
          <a:latin typeface="+mn-lt"/>
          <a:ea typeface="+mn-ea"/>
          <a:cs typeface="+mn-cs"/>
        </a:defRPr>
      </a:lvl7pPr>
      <a:lvl8pPr marL="5314194" algn="l" defTabSz="1518341" rtl="0" eaLnBrk="1" latinLnBrk="0" hangingPunct="1">
        <a:defRPr sz="3000" kern="1200">
          <a:solidFill>
            <a:schemeClr val="tx1"/>
          </a:solidFill>
          <a:latin typeface="+mn-lt"/>
          <a:ea typeface="+mn-ea"/>
          <a:cs typeface="+mn-cs"/>
        </a:defRPr>
      </a:lvl8pPr>
      <a:lvl9pPr marL="6073364" algn="l" defTabSz="1518341"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dirty="0"/>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dirty="0"/>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p>
        </p:txBody>
      </p:sp>
      <p:sp>
        <p:nvSpPr>
          <p:cNvPr id="244" name="Text Placeholder 243"/>
          <p:cNvSpPr>
            <a:spLocks noGrp="1"/>
          </p:cNvSpPr>
          <p:nvPr>
            <p:ph type="body" sz="quarter" idx="96"/>
          </p:nvPr>
        </p:nvSpPr>
        <p:spPr/>
        <p:txBody>
          <a:bodyPr/>
          <a:lstStyle/>
          <a:p>
            <a:endParaRPr lang="en-US"/>
          </a:p>
        </p:txBody>
      </p:sp>
      <p:sp>
        <p:nvSpPr>
          <p:cNvPr id="281" name="Text Placeholder 280"/>
          <p:cNvSpPr>
            <a:spLocks noGrp="1"/>
          </p:cNvSpPr>
          <p:nvPr>
            <p:ph type="body" sz="quarter" idx="150"/>
          </p:nvPr>
        </p:nvSpPr>
        <p:spPr/>
        <p:txBody>
          <a:bodyPr/>
          <a:lstStyle/>
          <a:p>
            <a:endParaRPr lang="en-US">
              <a:solidFill>
                <a:schemeClr val="accent5">
                  <a:lumMod val="50000"/>
                </a:schemeClr>
              </a:solidFill>
            </a:endParaRPr>
          </a:p>
        </p:txBody>
      </p:sp>
      <p:sp>
        <p:nvSpPr>
          <p:cNvPr id="282" name="Text Placeholder 281"/>
          <p:cNvSpPr>
            <a:spLocks noGrp="1"/>
          </p:cNvSpPr>
          <p:nvPr>
            <p:ph type="body" sz="quarter" idx="151"/>
          </p:nvPr>
        </p:nvSpPr>
        <p:spPr/>
        <p:txBody>
          <a:bodyPr/>
          <a:lstStyle/>
          <a:p>
            <a:endParaRPr lang="en-US">
              <a:solidFill>
                <a:schemeClr val="accent5">
                  <a:lumMod val="50000"/>
                </a:schemeClr>
              </a:solidFill>
            </a:endParaRPr>
          </a:p>
        </p:txBody>
      </p:sp>
      <p:sp>
        <p:nvSpPr>
          <p:cNvPr id="283" name="Text Placeholder 282"/>
          <p:cNvSpPr>
            <a:spLocks noGrp="1"/>
          </p:cNvSpPr>
          <p:nvPr>
            <p:ph type="body" sz="quarter" idx="153"/>
          </p:nvPr>
        </p:nvSpPr>
        <p:spPr>
          <a:xfrm>
            <a:off x="1444289" y="275773"/>
            <a:ext cx="7800061" cy="942613"/>
          </a:xfrm>
        </p:spPr>
        <p:txBody>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91</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23</cp:revision>
  <dcterms:created xsi:type="dcterms:W3CDTF">2012-02-10T00:21:22Z</dcterms:created>
  <dcterms:modified xsi:type="dcterms:W3CDTF">2015-08-10T22:46:38Z</dcterms:modified>
</cp:coreProperties>
</file>