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3" r:id="rId2"/>
  </p:sldMasterIdLst>
  <p:notesMasterIdLst>
    <p:notesMasterId r:id="rId4"/>
  </p:notesMasterIdLst>
  <p:handoutMasterIdLst>
    <p:handoutMasterId r:id="rId5"/>
  </p:handoutMasterIdLst>
  <p:sldIdLst>
    <p:sldId id="256" r:id="rId3"/>
  </p:sldIdLst>
  <p:sldSz cx="10688638" cy="15124113"/>
  <p:notesSz cx="6858000" cy="9144000"/>
  <p:defaultTextStyle>
    <a:defPPr>
      <a:defRPr lang="en-US"/>
    </a:defPPr>
    <a:lvl1pPr marL="0" algn="l" defTabSz="1518341" rtl="0" eaLnBrk="1" latinLnBrk="0" hangingPunct="1">
      <a:defRPr sz="3000" kern="1200">
        <a:solidFill>
          <a:schemeClr val="tx1"/>
        </a:solidFill>
        <a:latin typeface="+mn-lt"/>
        <a:ea typeface="+mn-ea"/>
        <a:cs typeface="+mn-cs"/>
      </a:defRPr>
    </a:lvl1pPr>
    <a:lvl2pPr marL="759171" algn="l" defTabSz="1518341" rtl="0" eaLnBrk="1" latinLnBrk="0" hangingPunct="1">
      <a:defRPr sz="3000" kern="1200">
        <a:solidFill>
          <a:schemeClr val="tx1"/>
        </a:solidFill>
        <a:latin typeface="+mn-lt"/>
        <a:ea typeface="+mn-ea"/>
        <a:cs typeface="+mn-cs"/>
      </a:defRPr>
    </a:lvl2pPr>
    <a:lvl3pPr marL="1518341" algn="l" defTabSz="1518341" rtl="0" eaLnBrk="1" latinLnBrk="0" hangingPunct="1">
      <a:defRPr sz="3000" kern="1200">
        <a:solidFill>
          <a:schemeClr val="tx1"/>
        </a:solidFill>
        <a:latin typeface="+mn-lt"/>
        <a:ea typeface="+mn-ea"/>
        <a:cs typeface="+mn-cs"/>
      </a:defRPr>
    </a:lvl3pPr>
    <a:lvl4pPr marL="2277511" algn="l" defTabSz="1518341" rtl="0" eaLnBrk="1" latinLnBrk="0" hangingPunct="1">
      <a:defRPr sz="3000" kern="1200">
        <a:solidFill>
          <a:schemeClr val="tx1"/>
        </a:solidFill>
        <a:latin typeface="+mn-lt"/>
        <a:ea typeface="+mn-ea"/>
        <a:cs typeface="+mn-cs"/>
      </a:defRPr>
    </a:lvl4pPr>
    <a:lvl5pPr marL="3036682" algn="l" defTabSz="1518341" rtl="0" eaLnBrk="1" latinLnBrk="0" hangingPunct="1">
      <a:defRPr sz="3000" kern="1200">
        <a:solidFill>
          <a:schemeClr val="tx1"/>
        </a:solidFill>
        <a:latin typeface="+mn-lt"/>
        <a:ea typeface="+mn-ea"/>
        <a:cs typeface="+mn-cs"/>
      </a:defRPr>
    </a:lvl5pPr>
    <a:lvl6pPr marL="3795852" algn="l" defTabSz="1518341" rtl="0" eaLnBrk="1" latinLnBrk="0" hangingPunct="1">
      <a:defRPr sz="3000" kern="1200">
        <a:solidFill>
          <a:schemeClr val="tx1"/>
        </a:solidFill>
        <a:latin typeface="+mn-lt"/>
        <a:ea typeface="+mn-ea"/>
        <a:cs typeface="+mn-cs"/>
      </a:defRPr>
    </a:lvl6pPr>
    <a:lvl7pPr marL="4555023" algn="l" defTabSz="1518341" rtl="0" eaLnBrk="1" latinLnBrk="0" hangingPunct="1">
      <a:defRPr sz="3000" kern="1200">
        <a:solidFill>
          <a:schemeClr val="tx1"/>
        </a:solidFill>
        <a:latin typeface="+mn-lt"/>
        <a:ea typeface="+mn-ea"/>
        <a:cs typeface="+mn-cs"/>
      </a:defRPr>
    </a:lvl7pPr>
    <a:lvl8pPr marL="5314194" algn="l" defTabSz="1518341" rtl="0" eaLnBrk="1" latinLnBrk="0" hangingPunct="1">
      <a:defRPr sz="3000" kern="1200">
        <a:solidFill>
          <a:schemeClr val="tx1"/>
        </a:solidFill>
        <a:latin typeface="+mn-lt"/>
        <a:ea typeface="+mn-ea"/>
        <a:cs typeface="+mn-cs"/>
      </a:defRPr>
    </a:lvl8pPr>
    <a:lvl9pPr marL="6073364" algn="l" defTabSz="1518341" rtl="0" eaLnBrk="1" latinLnBrk="0" hangingPunct="1">
      <a:defRPr sz="3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25">
          <p15:clr>
            <a:srgbClr val="A4A3A4"/>
          </p15:clr>
        </p15:guide>
        <p15:guide id="2" orient="horz" pos="132">
          <p15:clr>
            <a:srgbClr val="A4A3A4"/>
          </p15:clr>
        </p15:guide>
        <p15:guide id="3" orient="horz" pos="9262">
          <p15:clr>
            <a:srgbClr val="A4A3A4"/>
          </p15:clr>
        </p15:guide>
        <p15:guide id="4" orient="horz">
          <p15:clr>
            <a:srgbClr val="A4A3A4"/>
          </p15:clr>
        </p15:guide>
        <p15:guide id="5" pos="142">
          <p15:clr>
            <a:srgbClr val="A4A3A4"/>
          </p15:clr>
        </p15:guide>
        <p15:guide id="6" pos="659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58" autoAdjust="0"/>
    <p:restoredTop sz="94701" autoAdjust="0"/>
  </p:normalViewPr>
  <p:slideViewPr>
    <p:cSldViewPr snapToGrid="0" snapToObjects="1" showGuides="1">
      <p:cViewPr varScale="1">
        <p:scale>
          <a:sx n="57" d="100"/>
          <a:sy n="57" d="100"/>
        </p:scale>
        <p:origin x="3108" y="78"/>
      </p:cViewPr>
      <p:guideLst>
        <p:guide orient="horz" pos="1525"/>
        <p:guide orient="horz" pos="132"/>
        <p:guide orient="horz" pos="9262"/>
        <p:guide orient="horz"/>
        <p:guide pos="142"/>
        <p:guide pos="659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83" d="100"/>
          <a:sy n="83" d="100"/>
        </p:scale>
        <p:origin x="-2730"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8/10/2015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26391135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8/10/2015</a:t>
            </a:fld>
            <a:endParaRPr lang="en-US" dirty="0"/>
          </a:p>
        </p:txBody>
      </p:sp>
      <p:sp>
        <p:nvSpPr>
          <p:cNvPr id="4" name="Slide Image Placeholder 3"/>
          <p:cNvSpPr>
            <a:spLocks noGrp="1" noRot="1" noChangeAspect="1"/>
          </p:cNvSpPr>
          <p:nvPr>
            <p:ph type="sldImg" idx="2"/>
          </p:nvPr>
        </p:nvSpPr>
        <p:spPr>
          <a:xfrm>
            <a:off x="2217738" y="685800"/>
            <a:ext cx="24225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3109100856"/>
      </p:ext>
    </p:extLst>
  </p:cSld>
  <p:clrMap bg1="lt1" tx1="dk1" bg2="lt2" tx2="dk2" accent1="accent1" accent2="accent2" accent3="accent3" accent4="accent4" accent5="accent5" accent6="accent6" hlink="hlink" folHlink="folHlink"/>
  <p:notesStyle>
    <a:lvl1pPr marL="0" algn="l" defTabSz="1518341" rtl="0" eaLnBrk="1" latinLnBrk="0" hangingPunct="1">
      <a:defRPr sz="2000" kern="1200">
        <a:solidFill>
          <a:schemeClr val="tx1"/>
        </a:solidFill>
        <a:latin typeface="+mn-lt"/>
        <a:ea typeface="+mn-ea"/>
        <a:cs typeface="+mn-cs"/>
      </a:defRPr>
    </a:lvl1pPr>
    <a:lvl2pPr marL="759171" algn="l" defTabSz="1518341" rtl="0" eaLnBrk="1" latinLnBrk="0" hangingPunct="1">
      <a:defRPr sz="2000" kern="1200">
        <a:solidFill>
          <a:schemeClr val="tx1"/>
        </a:solidFill>
        <a:latin typeface="+mn-lt"/>
        <a:ea typeface="+mn-ea"/>
        <a:cs typeface="+mn-cs"/>
      </a:defRPr>
    </a:lvl2pPr>
    <a:lvl3pPr marL="1518341" algn="l" defTabSz="1518341" rtl="0" eaLnBrk="1" latinLnBrk="0" hangingPunct="1">
      <a:defRPr sz="2000" kern="1200">
        <a:solidFill>
          <a:schemeClr val="tx1"/>
        </a:solidFill>
        <a:latin typeface="+mn-lt"/>
        <a:ea typeface="+mn-ea"/>
        <a:cs typeface="+mn-cs"/>
      </a:defRPr>
    </a:lvl3pPr>
    <a:lvl4pPr marL="2277511" algn="l" defTabSz="1518341" rtl="0" eaLnBrk="1" latinLnBrk="0" hangingPunct="1">
      <a:defRPr sz="2000" kern="1200">
        <a:solidFill>
          <a:schemeClr val="tx1"/>
        </a:solidFill>
        <a:latin typeface="+mn-lt"/>
        <a:ea typeface="+mn-ea"/>
        <a:cs typeface="+mn-cs"/>
      </a:defRPr>
    </a:lvl4pPr>
    <a:lvl5pPr marL="3036682" algn="l" defTabSz="1518341" rtl="0" eaLnBrk="1" latinLnBrk="0" hangingPunct="1">
      <a:defRPr sz="2000" kern="1200">
        <a:solidFill>
          <a:schemeClr val="tx1"/>
        </a:solidFill>
        <a:latin typeface="+mn-lt"/>
        <a:ea typeface="+mn-ea"/>
        <a:cs typeface="+mn-cs"/>
      </a:defRPr>
    </a:lvl5pPr>
    <a:lvl6pPr marL="3795852" algn="l" defTabSz="1518341" rtl="0" eaLnBrk="1" latinLnBrk="0" hangingPunct="1">
      <a:defRPr sz="2000" kern="1200">
        <a:solidFill>
          <a:schemeClr val="tx1"/>
        </a:solidFill>
        <a:latin typeface="+mn-lt"/>
        <a:ea typeface="+mn-ea"/>
        <a:cs typeface="+mn-cs"/>
      </a:defRPr>
    </a:lvl6pPr>
    <a:lvl7pPr marL="4555023" algn="l" defTabSz="1518341" rtl="0" eaLnBrk="1" latinLnBrk="0" hangingPunct="1">
      <a:defRPr sz="2000" kern="1200">
        <a:solidFill>
          <a:schemeClr val="tx1"/>
        </a:solidFill>
        <a:latin typeface="+mn-lt"/>
        <a:ea typeface="+mn-ea"/>
        <a:cs typeface="+mn-cs"/>
      </a:defRPr>
    </a:lvl7pPr>
    <a:lvl8pPr marL="5314194" algn="l" defTabSz="1518341" rtl="0" eaLnBrk="1" latinLnBrk="0" hangingPunct="1">
      <a:defRPr sz="2000" kern="1200">
        <a:solidFill>
          <a:schemeClr val="tx1"/>
        </a:solidFill>
        <a:latin typeface="+mn-lt"/>
        <a:ea typeface="+mn-ea"/>
        <a:cs typeface="+mn-cs"/>
      </a:defRPr>
    </a:lvl8pPr>
    <a:lvl9pPr marL="6073364" algn="l" defTabSz="1518341" rtl="0" eaLnBrk="1" latinLnBrk="0" hangingPunct="1">
      <a:defRPr sz="20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35376560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0194" y="2680394"/>
            <a:ext cx="5048304" cy="317156"/>
          </a:xfrm>
          <a:prstGeom prst="rect">
            <a:avLst/>
          </a:prstGeom>
        </p:spPr>
        <p:txBody>
          <a:bodyPr wrap="square" lIns="79081" tIns="79081" rIns="79081" bIns="79081">
            <a:spAutoFit/>
          </a:bodyPr>
          <a:lstStyle>
            <a:lvl1pPr marL="0" indent="0">
              <a:buNone/>
              <a:defRPr sz="1000">
                <a:solidFill>
                  <a:schemeClr val="tx1"/>
                </a:solidFill>
                <a:latin typeface="Times New Roman" panose="02020603050405020304" pitchFamily="18" charset="0"/>
                <a:cs typeface="Times New Roman" panose="02020603050405020304" pitchFamily="18" charset="0"/>
              </a:defRPr>
            </a:lvl1pPr>
            <a:lvl2pPr marL="514022" indent="-197700">
              <a:defRPr sz="900">
                <a:latin typeface="Trebuchet MS" pitchFamily="34" charset="0"/>
              </a:defRPr>
            </a:lvl2pPr>
            <a:lvl3pPr marL="711722" indent="-197700">
              <a:defRPr sz="900">
                <a:latin typeface="Trebuchet MS" pitchFamily="34" charset="0"/>
              </a:defRPr>
            </a:lvl3pPr>
            <a:lvl4pPr marL="929193" indent="-217471">
              <a:defRPr sz="900">
                <a:latin typeface="Trebuchet MS" pitchFamily="34" charset="0"/>
              </a:defRPr>
            </a:lvl4pPr>
            <a:lvl5pPr marL="1087354" indent="-158161">
              <a:defRPr sz="9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224615" y="2419304"/>
            <a:ext cx="5044319" cy="282763"/>
          </a:xfrm>
          <a:prstGeom prst="rect">
            <a:avLst/>
          </a:prstGeom>
          <a:noFill/>
        </p:spPr>
        <p:txBody>
          <a:bodyPr wrap="square" lIns="31632" tIns="31632" rIns="31632" bIns="31632" anchor="ctr" anchorCtr="0">
            <a:spAutoFit/>
          </a:bodyPr>
          <a:lstStyle>
            <a:lvl1pPr marL="0" indent="0" algn="ctr">
              <a:buNone/>
              <a:defRPr sz="1400" b="1" u="sng" baseline="0">
                <a:solidFill>
                  <a:schemeClr val="tx1"/>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224614" y="6529833"/>
            <a:ext cx="5045552" cy="282763"/>
          </a:xfrm>
          <a:prstGeom prst="rect">
            <a:avLst/>
          </a:prstGeom>
          <a:noFill/>
        </p:spPr>
        <p:txBody>
          <a:bodyPr wrap="square" lIns="31632" tIns="31632" rIns="31632" bIns="31632" anchor="ctr" anchorCtr="0">
            <a:spAutoFit/>
          </a:bodyPr>
          <a:lstStyle>
            <a:lvl1pPr marL="0" indent="0" algn="ctr">
              <a:buNone/>
              <a:defRPr sz="1400" b="1" u="sng" baseline="0">
                <a:solidFill>
                  <a:schemeClr val="tx1"/>
                </a:solidFill>
              </a:defRPr>
            </a:lvl1pPr>
          </a:lstStyle>
          <a:p>
            <a:pPr lvl="0"/>
            <a:r>
              <a:rPr lang="en-US" dirty="0" smtClean="0"/>
              <a:t>(click to edit)  OBJECTIVES</a:t>
            </a:r>
            <a:endParaRPr lang="en-US" dirty="0"/>
          </a:p>
        </p:txBody>
      </p:sp>
      <p:sp>
        <p:nvSpPr>
          <p:cNvPr id="25" name="Text Placeholder 5"/>
          <p:cNvSpPr>
            <a:spLocks noGrp="1"/>
          </p:cNvSpPr>
          <p:nvPr>
            <p:ph type="body" sz="quarter" idx="25" hasCustomPrompt="1"/>
          </p:nvPr>
        </p:nvSpPr>
        <p:spPr>
          <a:xfrm>
            <a:off x="5437412" y="2419304"/>
            <a:ext cx="5044254" cy="282763"/>
          </a:xfrm>
          <a:prstGeom prst="rect">
            <a:avLst/>
          </a:prstGeom>
          <a:noFill/>
        </p:spPr>
        <p:txBody>
          <a:bodyPr wrap="square" lIns="31632" tIns="31632" rIns="31632" bIns="31632" anchor="ctr" anchorCtr="0">
            <a:spAutoFit/>
          </a:bodyPr>
          <a:lstStyle>
            <a:lvl1pPr marL="0" indent="0" algn="ctr">
              <a:buNone/>
              <a:defRPr sz="1400" b="1" u="sng" baseline="0">
                <a:solidFill>
                  <a:schemeClr val="tx1"/>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5437412" y="2680394"/>
            <a:ext cx="5044254" cy="317156"/>
          </a:xfrm>
          <a:prstGeom prst="rect">
            <a:avLst/>
          </a:prstGeom>
        </p:spPr>
        <p:txBody>
          <a:bodyPr wrap="square" lIns="79081" tIns="79081" rIns="79081" bIns="79081">
            <a:spAutoFit/>
          </a:bodyPr>
          <a:lstStyle>
            <a:lvl1pPr marL="0" indent="0">
              <a:buNone/>
              <a:defRPr sz="1000">
                <a:solidFill>
                  <a:schemeClr val="tx1"/>
                </a:solidFill>
                <a:latin typeface="Times New Roman" panose="02020603050405020304" pitchFamily="18" charset="0"/>
                <a:cs typeface="Times New Roman" panose="02020603050405020304" pitchFamily="18" charset="0"/>
              </a:defRPr>
            </a:lvl1pPr>
            <a:lvl2pPr marL="514022" indent="-197700">
              <a:defRPr sz="900">
                <a:latin typeface="Trebuchet MS" pitchFamily="34" charset="0"/>
              </a:defRPr>
            </a:lvl2pPr>
            <a:lvl3pPr marL="711722" indent="-197700">
              <a:defRPr sz="900">
                <a:latin typeface="Trebuchet MS" pitchFamily="34" charset="0"/>
              </a:defRPr>
            </a:lvl3pPr>
            <a:lvl4pPr marL="929193" indent="-217471">
              <a:defRPr sz="900">
                <a:latin typeface="Trebuchet MS" pitchFamily="34" charset="0"/>
              </a:defRPr>
            </a:lvl4pPr>
            <a:lvl5pPr marL="1087354" indent="-158161">
              <a:defRPr sz="9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5437413" y="6537810"/>
            <a:ext cx="5042868" cy="282763"/>
          </a:xfrm>
          <a:prstGeom prst="rect">
            <a:avLst/>
          </a:prstGeom>
          <a:noFill/>
        </p:spPr>
        <p:txBody>
          <a:bodyPr wrap="square" lIns="31632" tIns="31632" rIns="31632" bIns="31632" anchor="ctr" anchorCtr="0">
            <a:spAutoFit/>
          </a:bodyPr>
          <a:lstStyle>
            <a:lvl1pPr marL="0" indent="0" algn="ctr">
              <a:buNone/>
              <a:defRPr sz="1400" b="1" u="sng" baseline="0">
                <a:solidFill>
                  <a:schemeClr val="tx1"/>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5435479" y="6818106"/>
            <a:ext cx="5044801" cy="317156"/>
          </a:xfrm>
          <a:prstGeom prst="rect">
            <a:avLst/>
          </a:prstGeom>
        </p:spPr>
        <p:txBody>
          <a:bodyPr wrap="square" lIns="79081" tIns="79081" rIns="79081" bIns="79081">
            <a:spAutoFit/>
          </a:bodyPr>
          <a:lstStyle>
            <a:lvl1pPr marL="0" indent="0">
              <a:buNone/>
              <a:defRPr sz="1000">
                <a:solidFill>
                  <a:schemeClr val="tx1"/>
                </a:solidFill>
                <a:latin typeface="Times New Roman" panose="02020603050405020304" pitchFamily="18" charset="0"/>
                <a:cs typeface="Times New Roman" panose="02020603050405020304" pitchFamily="18" charset="0"/>
              </a:defRPr>
            </a:lvl1pPr>
            <a:lvl2pPr marL="514022" indent="-197700">
              <a:defRPr sz="900">
                <a:latin typeface="Trebuchet MS" pitchFamily="34" charset="0"/>
              </a:defRPr>
            </a:lvl2pPr>
            <a:lvl3pPr marL="711722" indent="-197700">
              <a:defRPr sz="900">
                <a:latin typeface="Trebuchet MS" pitchFamily="34" charset="0"/>
              </a:defRPr>
            </a:lvl3pPr>
            <a:lvl4pPr marL="929193" indent="-217471">
              <a:defRPr sz="900">
                <a:latin typeface="Trebuchet MS" pitchFamily="34" charset="0"/>
              </a:defRPr>
            </a:lvl4pPr>
            <a:lvl5pPr marL="1087354" indent="-158161">
              <a:defRPr sz="9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5441323" y="11798209"/>
            <a:ext cx="5040343" cy="282763"/>
          </a:xfrm>
          <a:prstGeom prst="rect">
            <a:avLst/>
          </a:prstGeom>
          <a:noFill/>
        </p:spPr>
        <p:txBody>
          <a:bodyPr wrap="square" lIns="31632" tIns="31632" rIns="31632" bIns="31632" anchor="ctr" anchorCtr="0">
            <a:spAutoFit/>
          </a:bodyPr>
          <a:lstStyle>
            <a:lvl1pPr marL="0" indent="0" algn="ctr">
              <a:buNone/>
              <a:defRPr sz="1400" b="1" u="sng" baseline="0">
                <a:solidFill>
                  <a:schemeClr val="tx1"/>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5437413" y="12085572"/>
            <a:ext cx="5042868" cy="317156"/>
          </a:xfrm>
          <a:prstGeom prst="rect">
            <a:avLst/>
          </a:prstGeom>
        </p:spPr>
        <p:txBody>
          <a:bodyPr wrap="square" lIns="79081" tIns="79081" rIns="79081" bIns="79081">
            <a:spAutoFit/>
          </a:bodyPr>
          <a:lstStyle>
            <a:lvl1pPr marL="0" indent="0">
              <a:buNone/>
              <a:defRPr sz="1000">
                <a:solidFill>
                  <a:schemeClr val="tx1"/>
                </a:solidFill>
                <a:latin typeface="Times New Roman" panose="02020603050405020304" pitchFamily="18" charset="0"/>
                <a:cs typeface="Times New Roman" panose="02020603050405020304" pitchFamily="18" charset="0"/>
              </a:defRPr>
            </a:lvl1pPr>
            <a:lvl2pPr marL="514022" indent="-197700">
              <a:defRPr sz="900">
                <a:latin typeface="Trebuchet MS" pitchFamily="34" charset="0"/>
              </a:defRPr>
            </a:lvl2pPr>
            <a:lvl3pPr marL="711722" indent="-197700">
              <a:defRPr sz="900">
                <a:latin typeface="Trebuchet MS" pitchFamily="34" charset="0"/>
              </a:defRPr>
            </a:lvl3pPr>
            <a:lvl4pPr marL="929193" indent="-217471">
              <a:defRPr sz="900">
                <a:latin typeface="Trebuchet MS" pitchFamily="34" charset="0"/>
              </a:defRPr>
            </a:lvl4pPr>
            <a:lvl5pPr marL="1087354" indent="-158161">
              <a:defRPr sz="900">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220194" y="6810787"/>
            <a:ext cx="5048739" cy="317156"/>
          </a:xfrm>
          <a:prstGeom prst="rect">
            <a:avLst/>
          </a:prstGeom>
        </p:spPr>
        <p:txBody>
          <a:bodyPr wrap="square" lIns="79081" tIns="79081" rIns="79081" bIns="79081">
            <a:spAutoFit/>
          </a:bodyPr>
          <a:lstStyle>
            <a:lvl1pPr marL="0" indent="0">
              <a:buNone/>
              <a:defRPr sz="1000">
                <a:solidFill>
                  <a:schemeClr val="tx1"/>
                </a:solidFill>
                <a:latin typeface="Times New Roman" panose="02020603050405020304" pitchFamily="18" charset="0"/>
                <a:cs typeface="Times New Roman" panose="02020603050405020304" pitchFamily="18" charset="0"/>
              </a:defRPr>
            </a:lvl1pPr>
            <a:lvl2pPr marL="514022" indent="-197700">
              <a:defRPr sz="900">
                <a:latin typeface="Trebuchet MS" pitchFamily="34" charset="0"/>
              </a:defRPr>
            </a:lvl2pPr>
            <a:lvl3pPr marL="711722" indent="-197700">
              <a:defRPr sz="900">
                <a:latin typeface="Trebuchet MS" pitchFamily="34" charset="0"/>
              </a:defRPr>
            </a:lvl3pPr>
            <a:lvl4pPr marL="929193" indent="-217471">
              <a:defRPr sz="900">
                <a:latin typeface="Trebuchet MS" pitchFamily="34" charset="0"/>
              </a:defRPr>
            </a:lvl4pPr>
            <a:lvl5pPr marL="1087354" indent="-158161">
              <a:defRPr sz="900">
                <a:latin typeface="Trebuchet MS" pitchFamily="34" charset="0"/>
              </a:defRPr>
            </a:lvl5pPr>
          </a:lstStyle>
          <a:p>
            <a:pPr lvl="0"/>
            <a:r>
              <a:rPr lang="en-US" dirty="0" smtClean="0"/>
              <a:t>Type in or paste your text here</a:t>
            </a:r>
            <a:endParaRPr lang="en-US" dirty="0"/>
          </a:p>
        </p:txBody>
      </p:sp>
      <p:sp>
        <p:nvSpPr>
          <p:cNvPr id="76" name="Text Placeholder 76"/>
          <p:cNvSpPr>
            <a:spLocks noGrp="1"/>
          </p:cNvSpPr>
          <p:nvPr>
            <p:ph type="body" sz="quarter" idx="150" hasCustomPrompt="1"/>
          </p:nvPr>
        </p:nvSpPr>
        <p:spPr>
          <a:xfrm>
            <a:off x="1444289" y="1843272"/>
            <a:ext cx="7800061" cy="384274"/>
          </a:xfrm>
          <a:prstGeom prst="rect">
            <a:avLst/>
          </a:prstGeom>
        </p:spPr>
        <p:txBody>
          <a:bodyPr lIns="27322" tIns="13661" rIns="27322" bIns="13661">
            <a:normAutofit/>
          </a:bodyPr>
          <a:lstStyle>
            <a:lvl1pPr marL="0" indent="0" algn="ctr">
              <a:buFontTx/>
              <a:buNone/>
              <a:defRPr sz="1800">
                <a:solidFill>
                  <a:schemeClr val="tx1"/>
                </a:solidFill>
                <a:latin typeface="+mj-lt"/>
              </a:defRPr>
            </a:lvl1pPr>
            <a:lvl2pPr>
              <a:buFontTx/>
              <a:buNone/>
              <a:defRPr sz="2200"/>
            </a:lvl2pPr>
            <a:lvl3pPr>
              <a:buFontTx/>
              <a:buNone/>
              <a:defRPr sz="2200"/>
            </a:lvl3pPr>
            <a:lvl4pPr>
              <a:buFontTx/>
              <a:buNone/>
              <a:defRPr sz="2200"/>
            </a:lvl4pPr>
            <a:lvl5pPr>
              <a:buFontTx/>
              <a:buNone/>
              <a:defRPr sz="2200"/>
            </a:lvl5pPr>
          </a:lstStyle>
          <a:p>
            <a:pPr lvl="0"/>
            <a:r>
              <a:rPr lang="en-US" dirty="0" smtClean="0"/>
              <a:t>Click here to add affiliations</a:t>
            </a:r>
            <a:endParaRPr lang="en-US" dirty="0"/>
          </a:p>
        </p:txBody>
      </p:sp>
      <p:sp>
        <p:nvSpPr>
          <p:cNvPr id="79" name="Text Placeholder 76"/>
          <p:cNvSpPr>
            <a:spLocks noGrp="1"/>
          </p:cNvSpPr>
          <p:nvPr>
            <p:ph type="body" sz="quarter" idx="151" hasCustomPrompt="1"/>
          </p:nvPr>
        </p:nvSpPr>
        <p:spPr>
          <a:xfrm>
            <a:off x="1444289" y="1387714"/>
            <a:ext cx="7800061" cy="658754"/>
          </a:xfrm>
          <a:prstGeom prst="rect">
            <a:avLst/>
          </a:prstGeom>
        </p:spPr>
        <p:txBody>
          <a:bodyPr lIns="27322" tIns="13661" rIns="27322" bIns="13661" anchor="t" anchorCtr="1">
            <a:normAutofit/>
          </a:bodyPr>
          <a:lstStyle>
            <a:lvl1pPr marL="0" indent="0" algn="ctr">
              <a:buFontTx/>
              <a:buNone/>
              <a:defRPr sz="2800" b="1">
                <a:solidFill>
                  <a:schemeClr val="tx1"/>
                </a:solidFill>
                <a:latin typeface="+mj-lt"/>
              </a:defRPr>
            </a:lvl1pPr>
            <a:lvl2pPr>
              <a:buFontTx/>
              <a:buNone/>
              <a:defRPr sz="2200"/>
            </a:lvl2pPr>
            <a:lvl3pPr>
              <a:buFontTx/>
              <a:buNone/>
              <a:defRPr sz="2200"/>
            </a:lvl3pPr>
            <a:lvl4pPr>
              <a:buFontTx/>
              <a:buNone/>
              <a:defRPr sz="2200"/>
            </a:lvl4pPr>
            <a:lvl5pPr>
              <a:buFontTx/>
              <a:buNone/>
              <a:defRPr sz="2200"/>
            </a:lvl5pPr>
          </a:lstStyle>
          <a:p>
            <a:pPr lvl="0"/>
            <a:r>
              <a:rPr lang="en-US" dirty="0" smtClean="0"/>
              <a:t>Click here to add authors</a:t>
            </a:r>
            <a:endParaRPr lang="en-US" dirty="0"/>
          </a:p>
        </p:txBody>
      </p:sp>
      <p:sp>
        <p:nvSpPr>
          <p:cNvPr id="80" name="Text Placeholder 76"/>
          <p:cNvSpPr>
            <a:spLocks noGrp="1"/>
          </p:cNvSpPr>
          <p:nvPr>
            <p:ph type="body" sz="quarter" idx="153" hasCustomPrompt="1"/>
          </p:nvPr>
        </p:nvSpPr>
        <p:spPr>
          <a:xfrm>
            <a:off x="1444289" y="292705"/>
            <a:ext cx="7800061" cy="942613"/>
          </a:xfrm>
          <a:prstGeom prst="rect">
            <a:avLst/>
          </a:prstGeom>
        </p:spPr>
        <p:txBody>
          <a:bodyPr lIns="27322" tIns="13661" rIns="27322" bIns="13661" anchor="t" anchorCtr="1">
            <a:normAutofit/>
          </a:bodyPr>
          <a:lstStyle>
            <a:lvl1pPr marL="0" indent="0" algn="ctr">
              <a:buFontTx/>
              <a:buNone/>
              <a:defRPr sz="4800" b="1">
                <a:solidFill>
                  <a:schemeClr val="bg1"/>
                </a:solidFill>
                <a:latin typeface="+mj-lt"/>
              </a:defRPr>
            </a:lvl1pPr>
            <a:lvl2pPr>
              <a:buFontTx/>
              <a:buNone/>
              <a:defRPr sz="2200"/>
            </a:lvl2pPr>
            <a:lvl3pPr>
              <a:buFontTx/>
              <a:buNone/>
              <a:defRPr sz="2200"/>
            </a:lvl3pPr>
            <a:lvl4pPr>
              <a:buFontTx/>
              <a:buNone/>
              <a:defRPr sz="2200"/>
            </a:lvl4pPr>
            <a:lvl5pPr>
              <a:buFontTx/>
              <a:buNone/>
              <a:defRPr sz="22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0193" y="2699602"/>
            <a:ext cx="2449093" cy="317156"/>
          </a:xfrm>
          <a:prstGeom prst="rect">
            <a:avLst/>
          </a:prstGeom>
        </p:spPr>
        <p:txBody>
          <a:bodyPr wrap="square" lIns="79081" tIns="79081" rIns="79081" bIns="79081">
            <a:spAutoFit/>
          </a:bodyPr>
          <a:lstStyle>
            <a:lvl1pPr marL="0" indent="0">
              <a:buNone/>
              <a:defRPr sz="1000">
                <a:solidFill>
                  <a:schemeClr val="tx1"/>
                </a:solidFill>
                <a:latin typeface="Times New Roman" panose="02020603050405020304" pitchFamily="18" charset="0"/>
                <a:cs typeface="Times New Roman" panose="02020603050405020304" pitchFamily="18" charset="0"/>
              </a:defRPr>
            </a:lvl1pPr>
            <a:lvl2pPr marL="514022" indent="-197700">
              <a:defRPr sz="900">
                <a:latin typeface="Trebuchet MS" pitchFamily="34" charset="0"/>
              </a:defRPr>
            </a:lvl2pPr>
            <a:lvl3pPr marL="711722" indent="-197700">
              <a:defRPr sz="900">
                <a:latin typeface="Trebuchet MS" pitchFamily="34" charset="0"/>
              </a:defRPr>
            </a:lvl3pPr>
            <a:lvl4pPr marL="929193" indent="-217471">
              <a:defRPr sz="900">
                <a:latin typeface="Trebuchet MS" pitchFamily="34" charset="0"/>
              </a:defRPr>
            </a:lvl4pPr>
            <a:lvl5pPr marL="1087354" indent="-158161">
              <a:defRPr sz="900">
                <a:latin typeface="Trebuchet MS" pitchFamily="34" charset="0"/>
              </a:defRPr>
            </a:lvl5pPr>
          </a:lstStyle>
          <a:p>
            <a:pPr lvl="0"/>
            <a:r>
              <a:rPr lang="en-US" dirty="0" smtClean="0"/>
              <a:t>Enter your text here</a:t>
            </a:r>
            <a:endParaRPr lang="en-US" dirty="0"/>
          </a:p>
        </p:txBody>
      </p:sp>
      <p:sp>
        <p:nvSpPr>
          <p:cNvPr id="6" name="Text Placeholder 5"/>
          <p:cNvSpPr>
            <a:spLocks noGrp="1"/>
          </p:cNvSpPr>
          <p:nvPr>
            <p:ph type="body" sz="quarter" idx="11" hasCustomPrompt="1"/>
          </p:nvPr>
        </p:nvSpPr>
        <p:spPr>
          <a:xfrm>
            <a:off x="224615" y="2419304"/>
            <a:ext cx="2447160" cy="276668"/>
          </a:xfrm>
          <a:prstGeom prst="rect">
            <a:avLst/>
          </a:prstGeom>
          <a:noFill/>
        </p:spPr>
        <p:txBody>
          <a:bodyPr lIns="31632" tIns="31632" rIns="31632" bIns="31632" anchor="ctr" anchorCtr="0">
            <a:spAutoFit/>
          </a:bodyPr>
          <a:lstStyle>
            <a:lvl1pPr marL="0" indent="0" algn="ctr">
              <a:buNone/>
              <a:defRPr sz="1400" b="1" u="sng" baseline="0">
                <a:solidFill>
                  <a:schemeClr val="tx1"/>
                </a:solidFill>
              </a:defRPr>
            </a:lvl1pPr>
          </a:lstStyle>
          <a:p>
            <a:pPr lvl="0"/>
            <a:r>
              <a:rPr lang="en-US" dirty="0" smtClean="0"/>
              <a:t>(click to add) ABSTRACT</a:t>
            </a:r>
            <a:endParaRPr lang="en-US" dirty="0"/>
          </a:p>
        </p:txBody>
      </p:sp>
      <p:sp>
        <p:nvSpPr>
          <p:cNvPr id="19" name="Text Placeholder 3"/>
          <p:cNvSpPr>
            <a:spLocks noGrp="1"/>
          </p:cNvSpPr>
          <p:nvPr>
            <p:ph type="body" sz="quarter" idx="19" hasCustomPrompt="1"/>
          </p:nvPr>
        </p:nvSpPr>
        <p:spPr>
          <a:xfrm>
            <a:off x="219806" y="6795378"/>
            <a:ext cx="2449479" cy="317156"/>
          </a:xfrm>
          <a:prstGeom prst="rect">
            <a:avLst/>
          </a:prstGeom>
        </p:spPr>
        <p:txBody>
          <a:bodyPr wrap="square" lIns="79081" tIns="79081" rIns="79081" bIns="79081">
            <a:spAutoFit/>
          </a:bodyPr>
          <a:lstStyle>
            <a:lvl1pPr marL="0" indent="0">
              <a:buNone/>
              <a:defRPr sz="1000">
                <a:solidFill>
                  <a:schemeClr val="tx1"/>
                </a:solidFill>
                <a:latin typeface="Times New Roman" panose="02020603050405020304" pitchFamily="18" charset="0"/>
                <a:cs typeface="Times New Roman" panose="02020603050405020304" pitchFamily="18" charset="0"/>
              </a:defRPr>
            </a:lvl1pPr>
            <a:lvl2pPr marL="514022" indent="-197700">
              <a:defRPr sz="900">
                <a:latin typeface="Trebuchet MS" pitchFamily="34" charset="0"/>
              </a:defRPr>
            </a:lvl2pPr>
            <a:lvl3pPr marL="711722" indent="-197700">
              <a:defRPr sz="900">
                <a:latin typeface="Trebuchet MS" pitchFamily="34" charset="0"/>
              </a:defRPr>
            </a:lvl3pPr>
            <a:lvl4pPr marL="929193" indent="-217471">
              <a:defRPr sz="900">
                <a:latin typeface="Trebuchet MS" pitchFamily="34" charset="0"/>
              </a:defRPr>
            </a:lvl4pPr>
            <a:lvl5pPr marL="1087354" indent="-158161">
              <a:defRPr sz="900">
                <a:latin typeface="Trebuchet MS" pitchFamily="34" charset="0"/>
              </a:defRPr>
            </a:lvl5pPr>
          </a:lstStyle>
          <a:p>
            <a:pPr lvl="0"/>
            <a:r>
              <a:rPr lang="en-US" dirty="0" smtClean="0"/>
              <a:t>Enter your text here</a:t>
            </a:r>
            <a:endParaRPr lang="en-US" dirty="0"/>
          </a:p>
        </p:txBody>
      </p:sp>
      <p:sp>
        <p:nvSpPr>
          <p:cNvPr id="20" name="Text Placeholder 5"/>
          <p:cNvSpPr>
            <a:spLocks noGrp="1"/>
          </p:cNvSpPr>
          <p:nvPr>
            <p:ph type="body" sz="quarter" idx="20" hasCustomPrompt="1"/>
          </p:nvPr>
        </p:nvSpPr>
        <p:spPr>
          <a:xfrm>
            <a:off x="224614" y="6529833"/>
            <a:ext cx="2447546" cy="282763"/>
          </a:xfrm>
          <a:prstGeom prst="rect">
            <a:avLst/>
          </a:prstGeom>
          <a:noFill/>
        </p:spPr>
        <p:txBody>
          <a:bodyPr wrap="square" lIns="31632" tIns="31632" rIns="31632" bIns="31632" anchor="ctr" anchorCtr="0">
            <a:spAutoFit/>
          </a:bodyPr>
          <a:lstStyle>
            <a:lvl1pPr marL="0" indent="0" algn="ctr">
              <a:buNone/>
              <a:defRPr sz="1400" b="1" u="sng" baseline="0">
                <a:solidFill>
                  <a:schemeClr val="tx1"/>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2821773" y="2695954"/>
            <a:ext cx="5045865" cy="317156"/>
          </a:xfrm>
          <a:prstGeom prst="rect">
            <a:avLst/>
          </a:prstGeom>
        </p:spPr>
        <p:txBody>
          <a:bodyPr wrap="square" lIns="79081" tIns="79081" rIns="79081" bIns="79081">
            <a:spAutoFit/>
          </a:bodyPr>
          <a:lstStyle>
            <a:lvl1pPr marL="0" indent="0">
              <a:buNone/>
              <a:defRPr sz="1000">
                <a:solidFill>
                  <a:schemeClr val="tx1"/>
                </a:solidFill>
                <a:latin typeface="Times New Roman" panose="02020603050405020304" pitchFamily="18" charset="0"/>
                <a:cs typeface="Times New Roman" panose="02020603050405020304" pitchFamily="18" charset="0"/>
              </a:defRPr>
            </a:lvl1pPr>
            <a:lvl2pPr marL="514022" indent="-197700">
              <a:defRPr sz="900">
                <a:latin typeface="Trebuchet MS" pitchFamily="34" charset="0"/>
              </a:defRPr>
            </a:lvl2pPr>
            <a:lvl3pPr marL="711722" indent="-197700">
              <a:defRPr sz="900">
                <a:latin typeface="Trebuchet MS" pitchFamily="34" charset="0"/>
              </a:defRPr>
            </a:lvl3pPr>
            <a:lvl4pPr marL="929193" indent="-217471">
              <a:defRPr sz="900">
                <a:latin typeface="Trebuchet MS" pitchFamily="34" charset="0"/>
              </a:defRPr>
            </a:lvl4pPr>
            <a:lvl5pPr marL="1087354" indent="-158161">
              <a:defRPr sz="900">
                <a:latin typeface="Trebuchet MS" pitchFamily="34" charset="0"/>
              </a:defRPr>
            </a:lvl5pPr>
          </a:lstStyle>
          <a:p>
            <a:pPr lvl="0"/>
            <a:r>
              <a:rPr lang="en-US" dirty="0" smtClean="0"/>
              <a:t>Enter your text here</a:t>
            </a:r>
            <a:endParaRPr lang="en-US" dirty="0"/>
          </a:p>
        </p:txBody>
      </p:sp>
      <p:sp>
        <p:nvSpPr>
          <p:cNvPr id="22" name="Text Placeholder 5"/>
          <p:cNvSpPr>
            <a:spLocks noGrp="1"/>
          </p:cNvSpPr>
          <p:nvPr>
            <p:ph type="body" sz="quarter" idx="22" hasCustomPrompt="1"/>
          </p:nvPr>
        </p:nvSpPr>
        <p:spPr>
          <a:xfrm>
            <a:off x="2821773" y="2419304"/>
            <a:ext cx="5045866" cy="282763"/>
          </a:xfrm>
          <a:prstGeom prst="rect">
            <a:avLst/>
          </a:prstGeom>
          <a:noFill/>
        </p:spPr>
        <p:txBody>
          <a:bodyPr wrap="square" lIns="31632" tIns="31632" rIns="31632" bIns="31632" anchor="ctr" anchorCtr="0">
            <a:spAutoFit/>
          </a:bodyPr>
          <a:lstStyle>
            <a:lvl1pPr marL="0" indent="0" algn="ctr">
              <a:buNone/>
              <a:defRPr sz="1400" b="1" u="sng" baseline="0">
                <a:solidFill>
                  <a:schemeClr val="tx1"/>
                </a:solidFill>
              </a:defRPr>
            </a:lvl1pPr>
          </a:lstStyle>
          <a:p>
            <a:pPr lvl="0"/>
            <a:r>
              <a:rPr lang="en-US" dirty="0" smtClean="0"/>
              <a:t>(header)  MATERIALS &amp; METHODS</a:t>
            </a:r>
            <a:endParaRPr lang="en-US" dirty="0"/>
          </a:p>
        </p:txBody>
      </p:sp>
      <p:sp>
        <p:nvSpPr>
          <p:cNvPr id="23" name="Text Placeholder 3"/>
          <p:cNvSpPr>
            <a:spLocks noGrp="1"/>
          </p:cNvSpPr>
          <p:nvPr>
            <p:ph type="body" sz="quarter" idx="23" hasCustomPrompt="1"/>
          </p:nvPr>
        </p:nvSpPr>
        <p:spPr>
          <a:xfrm>
            <a:off x="2821773" y="9962931"/>
            <a:ext cx="5045866" cy="317156"/>
          </a:xfrm>
          <a:prstGeom prst="rect">
            <a:avLst/>
          </a:prstGeom>
        </p:spPr>
        <p:txBody>
          <a:bodyPr wrap="square" lIns="79081" tIns="79081" rIns="79081" bIns="79081">
            <a:spAutoFit/>
          </a:bodyPr>
          <a:lstStyle>
            <a:lvl1pPr marL="0" indent="0">
              <a:buNone/>
              <a:defRPr sz="1000">
                <a:solidFill>
                  <a:schemeClr val="tx1"/>
                </a:solidFill>
                <a:latin typeface="Times New Roman" panose="02020603050405020304" pitchFamily="18" charset="0"/>
                <a:cs typeface="Times New Roman" panose="02020603050405020304" pitchFamily="18" charset="0"/>
              </a:defRPr>
            </a:lvl1pPr>
            <a:lvl2pPr marL="514022" indent="-197700">
              <a:defRPr sz="900">
                <a:latin typeface="Trebuchet MS" pitchFamily="34" charset="0"/>
              </a:defRPr>
            </a:lvl2pPr>
            <a:lvl3pPr marL="711722" indent="-197700">
              <a:defRPr sz="900">
                <a:latin typeface="Trebuchet MS" pitchFamily="34" charset="0"/>
              </a:defRPr>
            </a:lvl3pPr>
            <a:lvl4pPr marL="929193" indent="-217471">
              <a:defRPr sz="900">
                <a:latin typeface="Trebuchet MS" pitchFamily="34" charset="0"/>
              </a:defRPr>
            </a:lvl4pPr>
            <a:lvl5pPr marL="1087354" indent="-158161">
              <a:defRPr sz="900">
                <a:latin typeface="Trebuchet MS" pitchFamily="34" charset="0"/>
              </a:defRPr>
            </a:lvl5pPr>
          </a:lstStyle>
          <a:p>
            <a:pPr lvl="0"/>
            <a:r>
              <a:rPr lang="en-US" dirty="0" smtClean="0"/>
              <a:t>Enter your text here</a:t>
            </a:r>
            <a:endParaRPr lang="en-US" dirty="0"/>
          </a:p>
        </p:txBody>
      </p:sp>
      <p:sp>
        <p:nvSpPr>
          <p:cNvPr id="24" name="Text Placeholder 5"/>
          <p:cNvSpPr>
            <a:spLocks noGrp="1"/>
          </p:cNvSpPr>
          <p:nvPr>
            <p:ph type="body" sz="quarter" idx="24" hasCustomPrompt="1"/>
          </p:nvPr>
        </p:nvSpPr>
        <p:spPr>
          <a:xfrm>
            <a:off x="2821773" y="9682635"/>
            <a:ext cx="5045866" cy="282763"/>
          </a:xfrm>
          <a:prstGeom prst="rect">
            <a:avLst/>
          </a:prstGeom>
          <a:noFill/>
        </p:spPr>
        <p:txBody>
          <a:bodyPr wrap="square" lIns="31632" tIns="31632" rIns="31632" bIns="31632" anchor="ctr" anchorCtr="0">
            <a:spAutoFit/>
          </a:bodyPr>
          <a:lstStyle>
            <a:lvl1pPr marL="0" indent="0" algn="ctr">
              <a:buNone/>
              <a:defRPr sz="1400" b="1" u="sng" baseline="0">
                <a:solidFill>
                  <a:schemeClr val="tx1"/>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8018025" y="2419304"/>
            <a:ext cx="2446708" cy="282763"/>
          </a:xfrm>
          <a:prstGeom prst="rect">
            <a:avLst/>
          </a:prstGeom>
          <a:noFill/>
        </p:spPr>
        <p:txBody>
          <a:bodyPr wrap="square" lIns="31632" tIns="31632" rIns="31632" bIns="31632" anchor="ctr" anchorCtr="0">
            <a:spAutoFit/>
          </a:bodyPr>
          <a:lstStyle>
            <a:lvl1pPr marL="0" indent="0" algn="ctr">
              <a:buNone/>
              <a:tabLst/>
              <a:defRPr sz="1400" b="1" u="sng" baseline="0">
                <a:solidFill>
                  <a:schemeClr val="tx1"/>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8018025" y="2699602"/>
            <a:ext cx="2446708" cy="317156"/>
          </a:xfrm>
          <a:prstGeom prst="rect">
            <a:avLst/>
          </a:prstGeom>
        </p:spPr>
        <p:txBody>
          <a:bodyPr wrap="square" lIns="79081" tIns="79081" rIns="79081" bIns="79081">
            <a:spAutoFit/>
          </a:bodyPr>
          <a:lstStyle>
            <a:lvl1pPr marL="0" indent="0">
              <a:buNone/>
              <a:defRPr sz="1000">
                <a:solidFill>
                  <a:schemeClr val="tx1"/>
                </a:solidFill>
                <a:latin typeface="Times New Roman" panose="02020603050405020304" pitchFamily="18" charset="0"/>
                <a:cs typeface="Times New Roman" panose="02020603050405020304" pitchFamily="18" charset="0"/>
              </a:defRPr>
            </a:lvl1pPr>
            <a:lvl2pPr marL="514022" indent="-197700">
              <a:defRPr sz="900">
                <a:latin typeface="Trebuchet MS" pitchFamily="34" charset="0"/>
              </a:defRPr>
            </a:lvl2pPr>
            <a:lvl3pPr marL="711722" indent="-197700">
              <a:defRPr sz="900">
                <a:latin typeface="Trebuchet MS" pitchFamily="34" charset="0"/>
              </a:defRPr>
            </a:lvl3pPr>
            <a:lvl4pPr marL="929193" indent="-217471">
              <a:defRPr sz="900">
                <a:latin typeface="Trebuchet MS" pitchFamily="34" charset="0"/>
              </a:defRPr>
            </a:lvl4pPr>
            <a:lvl5pPr marL="1087354" indent="-158161">
              <a:defRPr sz="900">
                <a:latin typeface="Trebuchet MS" pitchFamily="34" charset="0"/>
              </a:defRPr>
            </a:lvl5pPr>
          </a:lstStyle>
          <a:p>
            <a:pPr lvl="0"/>
            <a:r>
              <a:rPr lang="en-US" dirty="0" smtClean="0"/>
              <a:t>Enter your text here</a:t>
            </a:r>
            <a:endParaRPr lang="en-US" dirty="0"/>
          </a:p>
        </p:txBody>
      </p:sp>
      <p:sp>
        <p:nvSpPr>
          <p:cNvPr id="27" name="Text Placeholder 5"/>
          <p:cNvSpPr>
            <a:spLocks noGrp="1"/>
          </p:cNvSpPr>
          <p:nvPr>
            <p:ph type="body" sz="quarter" idx="27" hasCustomPrompt="1"/>
          </p:nvPr>
        </p:nvSpPr>
        <p:spPr>
          <a:xfrm>
            <a:off x="8016639" y="6557503"/>
            <a:ext cx="2446708" cy="282763"/>
          </a:xfrm>
          <a:prstGeom prst="rect">
            <a:avLst/>
          </a:prstGeom>
          <a:noFill/>
        </p:spPr>
        <p:txBody>
          <a:bodyPr wrap="square" lIns="31632" tIns="31632" rIns="31632" bIns="31632" anchor="ctr" anchorCtr="0">
            <a:spAutoFit/>
          </a:bodyPr>
          <a:lstStyle>
            <a:lvl1pPr marL="0" indent="0" algn="ctr">
              <a:buNone/>
              <a:defRPr sz="1400" b="1" u="sng" baseline="0">
                <a:solidFill>
                  <a:schemeClr val="tx1"/>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8032330" y="6837799"/>
            <a:ext cx="2428950" cy="317156"/>
          </a:xfrm>
          <a:prstGeom prst="rect">
            <a:avLst/>
          </a:prstGeom>
        </p:spPr>
        <p:txBody>
          <a:bodyPr wrap="square" lIns="79081" tIns="79081" rIns="79081" bIns="79081">
            <a:spAutoFit/>
          </a:bodyPr>
          <a:lstStyle>
            <a:lvl1pPr marL="0" indent="0">
              <a:buNone/>
              <a:defRPr sz="1000">
                <a:solidFill>
                  <a:schemeClr val="tx1"/>
                </a:solidFill>
                <a:latin typeface="Times New Roman" panose="02020603050405020304" pitchFamily="18" charset="0"/>
                <a:cs typeface="Times New Roman" panose="02020603050405020304" pitchFamily="18" charset="0"/>
              </a:defRPr>
            </a:lvl1pPr>
            <a:lvl2pPr marL="514022" indent="-197700">
              <a:defRPr sz="900">
                <a:latin typeface="Trebuchet MS" pitchFamily="34" charset="0"/>
              </a:defRPr>
            </a:lvl2pPr>
            <a:lvl3pPr marL="711722" indent="-197700">
              <a:defRPr sz="900">
                <a:latin typeface="Trebuchet MS" pitchFamily="34" charset="0"/>
              </a:defRPr>
            </a:lvl3pPr>
            <a:lvl4pPr marL="929193" indent="-217471">
              <a:defRPr sz="900">
                <a:latin typeface="Trebuchet MS" pitchFamily="34" charset="0"/>
              </a:defRPr>
            </a:lvl4pPr>
            <a:lvl5pPr marL="1087354" indent="-158161">
              <a:defRPr sz="900">
                <a:latin typeface="Trebuchet MS" pitchFamily="34" charset="0"/>
              </a:defRPr>
            </a:lvl5pPr>
          </a:lstStyle>
          <a:p>
            <a:pPr lvl="0"/>
            <a:r>
              <a:rPr lang="en-US" dirty="0" smtClean="0"/>
              <a:t>Enter your text here</a:t>
            </a:r>
            <a:endParaRPr lang="en-US" dirty="0"/>
          </a:p>
        </p:txBody>
      </p:sp>
      <p:sp>
        <p:nvSpPr>
          <p:cNvPr id="29" name="Text Placeholder 5"/>
          <p:cNvSpPr>
            <a:spLocks noGrp="1"/>
          </p:cNvSpPr>
          <p:nvPr>
            <p:ph type="body" sz="quarter" idx="29" hasCustomPrompt="1"/>
          </p:nvPr>
        </p:nvSpPr>
        <p:spPr>
          <a:xfrm>
            <a:off x="8018025" y="12014293"/>
            <a:ext cx="2446708" cy="276668"/>
          </a:xfrm>
          <a:prstGeom prst="rect">
            <a:avLst/>
          </a:prstGeom>
          <a:noFill/>
        </p:spPr>
        <p:txBody>
          <a:bodyPr wrap="square" lIns="31632" tIns="31632" rIns="31632" bIns="31632" anchor="ctr" anchorCtr="0">
            <a:spAutoFit/>
          </a:bodyPr>
          <a:lstStyle>
            <a:lvl1pPr marL="0" indent="0" algn="ctr">
              <a:buNone/>
              <a:defRPr sz="1400" b="1" u="sng" baseline="0">
                <a:solidFill>
                  <a:schemeClr val="tx1"/>
                </a:solidFill>
              </a:defRPr>
            </a:lvl1pPr>
          </a:lstStyle>
          <a:p>
            <a:pPr lvl="0"/>
            <a:r>
              <a:rPr lang="en-US" dirty="0" smtClean="0"/>
              <a:t>(click to add)  CONTACT</a:t>
            </a:r>
            <a:endParaRPr lang="en-US" dirty="0"/>
          </a:p>
        </p:txBody>
      </p:sp>
      <p:sp>
        <p:nvSpPr>
          <p:cNvPr id="30" name="Text Placeholder 3"/>
          <p:cNvSpPr>
            <a:spLocks noGrp="1"/>
          </p:cNvSpPr>
          <p:nvPr>
            <p:ph type="body" sz="quarter" idx="30" hasCustomPrompt="1"/>
          </p:nvPr>
        </p:nvSpPr>
        <p:spPr>
          <a:xfrm>
            <a:off x="8013346" y="12318863"/>
            <a:ext cx="2447933" cy="317156"/>
          </a:xfrm>
          <a:prstGeom prst="rect">
            <a:avLst/>
          </a:prstGeom>
        </p:spPr>
        <p:txBody>
          <a:bodyPr wrap="square" lIns="79081" tIns="79081" rIns="79081" bIns="79081">
            <a:spAutoFit/>
          </a:bodyPr>
          <a:lstStyle>
            <a:lvl1pPr marL="0" indent="0">
              <a:buNone/>
              <a:defRPr sz="1000">
                <a:solidFill>
                  <a:schemeClr val="tx1"/>
                </a:solidFill>
                <a:latin typeface="Times New Roman" panose="02020603050405020304" pitchFamily="18" charset="0"/>
                <a:cs typeface="Times New Roman" panose="02020603050405020304" pitchFamily="18" charset="0"/>
              </a:defRPr>
            </a:lvl1pPr>
            <a:lvl2pPr marL="514022" indent="-197700">
              <a:defRPr sz="900">
                <a:latin typeface="Trebuchet MS" pitchFamily="34" charset="0"/>
              </a:defRPr>
            </a:lvl2pPr>
            <a:lvl3pPr marL="711722" indent="-197700">
              <a:defRPr sz="900">
                <a:latin typeface="Trebuchet MS" pitchFamily="34" charset="0"/>
              </a:defRPr>
            </a:lvl3pPr>
            <a:lvl4pPr marL="929193" indent="-217471">
              <a:defRPr sz="900">
                <a:latin typeface="Trebuchet MS" pitchFamily="34" charset="0"/>
              </a:defRPr>
            </a:lvl4pPr>
            <a:lvl5pPr marL="1087354" indent="-158161">
              <a:defRPr sz="900">
                <a:latin typeface="Trebuchet MS" pitchFamily="34" charset="0"/>
              </a:defRPr>
            </a:lvl5pPr>
          </a:lstStyle>
          <a:p>
            <a:pPr lvl="0"/>
            <a:r>
              <a:rPr lang="en-US" dirty="0" smtClean="0"/>
              <a:t>Enter your text here</a:t>
            </a:r>
            <a:endParaRPr lang="en-US" dirty="0"/>
          </a:p>
        </p:txBody>
      </p:sp>
      <p:sp>
        <p:nvSpPr>
          <p:cNvPr id="34" name="Text Placeholder 76"/>
          <p:cNvSpPr>
            <a:spLocks noGrp="1"/>
          </p:cNvSpPr>
          <p:nvPr>
            <p:ph type="body" sz="quarter" idx="150" hasCustomPrompt="1"/>
          </p:nvPr>
        </p:nvSpPr>
        <p:spPr>
          <a:xfrm>
            <a:off x="1444289" y="1843272"/>
            <a:ext cx="7800061" cy="384274"/>
          </a:xfrm>
          <a:prstGeom prst="rect">
            <a:avLst/>
          </a:prstGeom>
        </p:spPr>
        <p:txBody>
          <a:bodyPr lIns="27322" tIns="13661" rIns="27322" bIns="13661">
            <a:normAutofit/>
          </a:bodyPr>
          <a:lstStyle>
            <a:lvl1pPr marL="0" indent="0" algn="ctr">
              <a:buFontTx/>
              <a:buNone/>
              <a:defRPr sz="1800">
                <a:solidFill>
                  <a:schemeClr val="tx1"/>
                </a:solidFill>
                <a:latin typeface="+mj-lt"/>
              </a:defRPr>
            </a:lvl1pPr>
            <a:lvl2pPr>
              <a:buFontTx/>
              <a:buNone/>
              <a:defRPr sz="2200"/>
            </a:lvl2pPr>
            <a:lvl3pPr>
              <a:buFontTx/>
              <a:buNone/>
              <a:defRPr sz="2200"/>
            </a:lvl3pPr>
            <a:lvl4pPr>
              <a:buFontTx/>
              <a:buNone/>
              <a:defRPr sz="2200"/>
            </a:lvl4pPr>
            <a:lvl5pPr>
              <a:buFontTx/>
              <a:buNone/>
              <a:defRPr sz="2200"/>
            </a:lvl5pPr>
          </a:lstStyle>
          <a:p>
            <a:pPr lvl="0"/>
            <a:r>
              <a:rPr lang="en-US" dirty="0" smtClean="0"/>
              <a:t>Click here to add affiliations</a:t>
            </a:r>
            <a:endParaRPr lang="en-US" dirty="0"/>
          </a:p>
        </p:txBody>
      </p:sp>
      <p:sp>
        <p:nvSpPr>
          <p:cNvPr id="35" name="Text Placeholder 76"/>
          <p:cNvSpPr>
            <a:spLocks noGrp="1"/>
          </p:cNvSpPr>
          <p:nvPr>
            <p:ph type="body" sz="quarter" idx="151" hasCustomPrompt="1"/>
          </p:nvPr>
        </p:nvSpPr>
        <p:spPr>
          <a:xfrm>
            <a:off x="1444289" y="1387714"/>
            <a:ext cx="7800061" cy="658754"/>
          </a:xfrm>
          <a:prstGeom prst="rect">
            <a:avLst/>
          </a:prstGeom>
        </p:spPr>
        <p:txBody>
          <a:bodyPr lIns="27322" tIns="13661" rIns="27322" bIns="13661" anchor="t" anchorCtr="1">
            <a:normAutofit/>
          </a:bodyPr>
          <a:lstStyle>
            <a:lvl1pPr marL="0" indent="0" algn="ctr">
              <a:buFontTx/>
              <a:buNone/>
              <a:defRPr sz="2800" b="1">
                <a:solidFill>
                  <a:schemeClr val="tx1"/>
                </a:solidFill>
                <a:latin typeface="+mj-lt"/>
              </a:defRPr>
            </a:lvl1pPr>
            <a:lvl2pPr>
              <a:buFontTx/>
              <a:buNone/>
              <a:defRPr sz="2200"/>
            </a:lvl2pPr>
            <a:lvl3pPr>
              <a:buFontTx/>
              <a:buNone/>
              <a:defRPr sz="2200"/>
            </a:lvl3pPr>
            <a:lvl4pPr>
              <a:buFontTx/>
              <a:buNone/>
              <a:defRPr sz="2200"/>
            </a:lvl4pPr>
            <a:lvl5pPr>
              <a:buFontTx/>
              <a:buNone/>
              <a:defRPr sz="2200"/>
            </a:lvl5pPr>
          </a:lstStyle>
          <a:p>
            <a:pPr lvl="0"/>
            <a:r>
              <a:rPr lang="en-US" dirty="0" smtClean="0"/>
              <a:t>Click here to add authors</a:t>
            </a:r>
            <a:endParaRPr lang="en-US" dirty="0"/>
          </a:p>
        </p:txBody>
      </p:sp>
      <p:sp>
        <p:nvSpPr>
          <p:cNvPr id="36" name="Text Placeholder 76"/>
          <p:cNvSpPr>
            <a:spLocks noGrp="1"/>
          </p:cNvSpPr>
          <p:nvPr>
            <p:ph type="body" sz="quarter" idx="153" hasCustomPrompt="1"/>
          </p:nvPr>
        </p:nvSpPr>
        <p:spPr>
          <a:xfrm>
            <a:off x="1444289" y="292705"/>
            <a:ext cx="7800061" cy="942613"/>
          </a:xfrm>
          <a:prstGeom prst="rect">
            <a:avLst/>
          </a:prstGeom>
        </p:spPr>
        <p:txBody>
          <a:bodyPr lIns="27322" tIns="13661" rIns="27322" bIns="13661" anchor="t" anchorCtr="1">
            <a:normAutofit/>
          </a:bodyPr>
          <a:lstStyle>
            <a:lvl1pPr marL="0" indent="0" algn="ctr">
              <a:buFontTx/>
              <a:buNone/>
              <a:defRPr sz="4800" b="1">
                <a:solidFill>
                  <a:schemeClr val="bg1"/>
                </a:solidFill>
                <a:latin typeface="+mj-lt"/>
              </a:defRPr>
            </a:lvl1pPr>
            <a:lvl2pPr>
              <a:buFontTx/>
              <a:buNone/>
              <a:defRPr sz="2200"/>
            </a:lvl2pPr>
            <a:lvl3pPr>
              <a:buFontTx/>
              <a:buNone/>
              <a:defRPr sz="2200"/>
            </a:lvl3pPr>
            <a:lvl4pPr>
              <a:buFontTx/>
              <a:buNone/>
              <a:defRPr sz="2200"/>
            </a:lvl4pPr>
            <a:lvl5pPr>
              <a:buFontTx/>
              <a:buNone/>
              <a:defRPr sz="22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oleObject" Target="../embeddings/oleObject1.bin"/><Relationship Id="rId13" Type="http://schemas.openxmlformats.org/officeDocument/2006/relationships/image" Target="../media/image3.wmf"/><Relationship Id="rId18" Type="http://schemas.openxmlformats.org/officeDocument/2006/relationships/image" Target="../media/image10.jpeg"/><Relationship Id="rId3" Type="http://schemas.openxmlformats.org/officeDocument/2006/relationships/vmlDrawing" Target="../drawings/vmlDrawing1.vml"/><Relationship Id="rId7" Type="http://schemas.openxmlformats.org/officeDocument/2006/relationships/image" Target="../media/image8.png"/><Relationship Id="rId12" Type="http://schemas.openxmlformats.org/officeDocument/2006/relationships/oleObject" Target="../embeddings/oleObject3.bin"/><Relationship Id="rId17"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1.xml"/><Relationship Id="rId16" Type="http://schemas.openxmlformats.org/officeDocument/2006/relationships/image" Target="../media/image4.wmf"/><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2.wmf"/><Relationship Id="rId5" Type="http://schemas.openxmlformats.org/officeDocument/2006/relationships/image" Target="../media/image6.png"/><Relationship Id="rId15" Type="http://schemas.openxmlformats.org/officeDocument/2006/relationships/oleObject" Target="../embeddings/oleObject4.bin"/><Relationship Id="rId10" Type="http://schemas.openxmlformats.org/officeDocument/2006/relationships/oleObject" Target="../embeddings/oleObject2.bin"/><Relationship Id="rId4" Type="http://schemas.openxmlformats.org/officeDocument/2006/relationships/image" Target="../media/image5.png"/><Relationship Id="rId9" Type="http://schemas.openxmlformats.org/officeDocument/2006/relationships/image" Target="../media/image1.wmf"/><Relationship Id="rId14" Type="http://schemas.openxmlformats.org/officeDocument/2006/relationships/image" Target="../media/image9.png"/></Relationships>
</file>

<file path=ppt/slideMasters/_rels/slideMaster2.xml.rels><?xml version="1.0" encoding="UTF-8" standalone="yes"?>
<Relationships xmlns="http://schemas.openxmlformats.org/package/2006/relationships"><Relationship Id="rId8" Type="http://schemas.openxmlformats.org/officeDocument/2006/relationships/oleObject" Target="../embeddings/oleObject5.bin"/><Relationship Id="rId13" Type="http://schemas.openxmlformats.org/officeDocument/2006/relationships/image" Target="../media/image3.wmf"/><Relationship Id="rId18" Type="http://schemas.openxmlformats.org/officeDocument/2006/relationships/image" Target="../media/image10.jpeg"/><Relationship Id="rId3" Type="http://schemas.openxmlformats.org/officeDocument/2006/relationships/vmlDrawing" Target="../drawings/vmlDrawing2.vml"/><Relationship Id="rId7" Type="http://schemas.openxmlformats.org/officeDocument/2006/relationships/image" Target="../media/image8.png"/><Relationship Id="rId12" Type="http://schemas.openxmlformats.org/officeDocument/2006/relationships/oleObject" Target="../embeddings/oleObject7.bin"/><Relationship Id="rId17"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2.xml"/><Relationship Id="rId16" Type="http://schemas.openxmlformats.org/officeDocument/2006/relationships/image" Target="../media/image4.wmf"/><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2.wmf"/><Relationship Id="rId5" Type="http://schemas.openxmlformats.org/officeDocument/2006/relationships/image" Target="../media/image6.png"/><Relationship Id="rId15" Type="http://schemas.openxmlformats.org/officeDocument/2006/relationships/oleObject" Target="../embeddings/oleObject8.bin"/><Relationship Id="rId10" Type="http://schemas.openxmlformats.org/officeDocument/2006/relationships/oleObject" Target="../embeddings/oleObject6.bin"/><Relationship Id="rId4" Type="http://schemas.openxmlformats.org/officeDocument/2006/relationships/image" Target="../media/image5.png"/><Relationship Id="rId9" Type="http://schemas.openxmlformats.org/officeDocument/2006/relationships/image" Target="../media/image1.wmf"/><Relationship Id="rId14" Type="http://schemas.openxmlformats.org/officeDocument/2006/relationships/image" Target="../media/image9.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93" name="Group 92"/>
          <p:cNvGrpSpPr>
            <a:grpSpLocks noChangeAspect="1"/>
          </p:cNvGrpSpPr>
          <p:nvPr userDrawn="1"/>
        </p:nvGrpSpPr>
        <p:grpSpPr>
          <a:xfrm>
            <a:off x="-6841965" y="4"/>
            <a:ext cx="6675217" cy="15124110"/>
            <a:chOff x="-11331688" y="1"/>
            <a:chExt cx="11125364" cy="25206855"/>
          </a:xfrm>
        </p:grpSpPr>
        <p:sp>
          <p:nvSpPr>
            <p:cNvPr id="94" name="Rectangle 93"/>
            <p:cNvSpPr/>
            <p:nvPr/>
          </p:nvSpPr>
          <p:spPr>
            <a:xfrm>
              <a:off x="-11216136" y="1"/>
              <a:ext cx="11009812" cy="2520685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1800" b="1" spc="0" dirty="0" smtClean="0">
                  <a:solidFill>
                    <a:srgbClr val="FF0000"/>
                  </a:solidFill>
                  <a:latin typeface="Trebuchet MS" pitchFamily="34" charset="0"/>
                </a:rPr>
                <a:t>(—THIS SIDEBAR DOES NOT PRINT—)</a:t>
              </a:r>
              <a:endParaRPr lang="en-US" sz="1800" b="1" spc="600" dirty="0" smtClean="0">
                <a:solidFill>
                  <a:schemeClr val="bg1"/>
                </a:solidFill>
                <a:latin typeface="Trebuchet MS" pitchFamily="34" charset="0"/>
              </a:endParaRPr>
            </a:p>
            <a:p>
              <a:pPr algn="ctr"/>
              <a:r>
                <a:rPr lang="en-US" sz="2000" b="1" spc="600" dirty="0" smtClean="0">
                  <a:solidFill>
                    <a:schemeClr val="bg1"/>
                  </a:solidFill>
                  <a:latin typeface="Trebuchet MS" pitchFamily="34" charset="0"/>
                </a:rPr>
                <a:t>DESIGN</a:t>
              </a:r>
              <a:r>
                <a:rPr lang="en-US" sz="2000" b="1" spc="600" baseline="0" dirty="0" smtClean="0">
                  <a:solidFill>
                    <a:schemeClr val="bg1"/>
                  </a:solidFill>
                  <a:latin typeface="Trebuchet MS" pitchFamily="34" charset="0"/>
                </a:rPr>
                <a:t> </a:t>
              </a:r>
              <a:r>
                <a:rPr lang="en-US" sz="2000" b="1" spc="600" dirty="0" smtClean="0">
                  <a:solidFill>
                    <a:schemeClr val="bg1"/>
                  </a:solidFill>
                  <a:latin typeface="Trebuchet MS" pitchFamily="34" charset="0"/>
                </a:rPr>
                <a:t>GUIDE</a:t>
              </a:r>
            </a:p>
            <a:p>
              <a:pPr algn="ctr"/>
              <a:r>
                <a:rPr lang="en-US" sz="900" b="1" dirty="0" smtClean="0">
                  <a:latin typeface="Trebuchet MS" pitchFamily="34" charset="0"/>
                </a:rPr>
                <a:t> </a:t>
              </a:r>
            </a:p>
            <a:p>
              <a:pPr defTabSz="3765639"/>
              <a:r>
                <a:rPr lang="en-US" sz="1400" i="0" dirty="0" smtClean="0">
                  <a:latin typeface="Trebuchet MS" pitchFamily="34" charset="0"/>
                </a:rPr>
                <a:t>This PowerPoint</a:t>
              </a:r>
              <a:r>
                <a:rPr lang="en-US" sz="1400" i="0" baseline="0" dirty="0" smtClean="0">
                  <a:latin typeface="Trebuchet MS" pitchFamily="34" charset="0"/>
                </a:rPr>
                <a:t> </a:t>
              </a:r>
              <a:r>
                <a:rPr lang="en-US" sz="1400" i="0" dirty="0" smtClean="0">
                  <a:latin typeface="Trebuchet MS" pitchFamily="34" charset="0"/>
                </a:rPr>
                <a:t>2007 template produces</a:t>
              </a:r>
              <a:r>
                <a:rPr lang="en-US" sz="1400" i="0" baseline="0" dirty="0" smtClean="0">
                  <a:latin typeface="Trebuchet MS" pitchFamily="34" charset="0"/>
                </a:rPr>
                <a:t> </a:t>
              </a:r>
              <a:r>
                <a:rPr lang="en-US" sz="1400" i="0" dirty="0" smtClean="0">
                  <a:latin typeface="Trebuchet MS" pitchFamily="34" charset="0"/>
                </a:rPr>
                <a:t>an</a:t>
              </a:r>
              <a:r>
                <a:rPr lang="en-US" sz="1400" i="0" baseline="0" dirty="0" smtClean="0">
                  <a:latin typeface="Trebuchet MS" pitchFamily="34" charset="0"/>
                </a:rPr>
                <a:t> A3</a:t>
              </a:r>
              <a:r>
                <a:rPr lang="en-US" sz="1400" i="0" dirty="0" smtClean="0">
                  <a:latin typeface="Trebuchet MS" pitchFamily="34" charset="0"/>
                </a:rPr>
                <a:t> presentation poster. </a:t>
              </a:r>
              <a:r>
                <a:rPr lang="en-US" sz="1400" dirty="0" smtClean="0">
                  <a:latin typeface="Trebuchet MS" pitchFamily="34" charset="0"/>
                </a:rPr>
                <a:t>You</a:t>
              </a:r>
              <a:r>
                <a:rPr lang="en-US" sz="1400" baseline="0" dirty="0" smtClean="0">
                  <a:latin typeface="Trebuchet MS" pitchFamily="34" charset="0"/>
                </a:rPr>
                <a:t> can u</a:t>
              </a:r>
              <a:r>
                <a:rPr lang="en-US" sz="1400" dirty="0" smtClean="0">
                  <a:latin typeface="Trebuchet MS" pitchFamily="34" charset="0"/>
                </a:rPr>
                <a:t>se</a:t>
              </a:r>
              <a:r>
                <a:rPr lang="en-US" sz="1400" baseline="0" dirty="0" smtClean="0">
                  <a:latin typeface="Trebuchet MS" pitchFamily="34" charset="0"/>
                </a:rPr>
                <a:t> it to create your research poster and </a:t>
              </a:r>
              <a:r>
                <a:rPr lang="en-US" sz="1400" dirty="0" smtClean="0">
                  <a:latin typeface="Trebuchet MS" pitchFamily="34" charset="0"/>
                </a:rPr>
                <a:t>save valuable time placing titles, subtitles,</a:t>
              </a:r>
              <a:r>
                <a:rPr lang="en-US" sz="1400" baseline="0" dirty="0" smtClean="0">
                  <a:latin typeface="Trebuchet MS" pitchFamily="34" charset="0"/>
                </a:rPr>
                <a:t> text, and graphics</a:t>
              </a:r>
              <a:r>
                <a:rPr lang="en-US" sz="1400" dirty="0" smtClean="0">
                  <a:latin typeface="Trebuchet MS" pitchFamily="34" charset="0"/>
                </a:rPr>
                <a:t>. </a:t>
              </a:r>
            </a:p>
            <a:p>
              <a:pPr defTabSz="3765639"/>
              <a:r>
                <a:rPr lang="en-US" sz="900" dirty="0" smtClean="0">
                  <a:latin typeface="Trebuchet MS" pitchFamily="34" charset="0"/>
                </a:rPr>
                <a:t> </a:t>
              </a:r>
            </a:p>
            <a:p>
              <a:pPr defTabSz="4389219"/>
              <a:r>
                <a:rPr lang="en-US" sz="1400" dirty="0" smtClean="0">
                  <a:latin typeface="Trebuchet MS" pitchFamily="34" charset="0"/>
                </a:rPr>
                <a:t>We provide a series of online answer your poster production questions. To view our template tutorials, go online to </a:t>
              </a:r>
              <a:r>
                <a:rPr lang="en-US" sz="1400" b="1" dirty="0" smtClean="0">
                  <a:solidFill>
                    <a:srgbClr val="FFC000"/>
                  </a:solidFill>
                  <a:latin typeface="Trebuchet MS" pitchFamily="34" charset="0"/>
                </a:rPr>
                <a:t>PosterPresentations.com</a:t>
              </a:r>
              <a:r>
                <a:rPr lang="en-US" sz="1400" b="1" dirty="0" smtClean="0">
                  <a:solidFill>
                    <a:schemeClr val="bg1"/>
                  </a:solidFill>
                  <a:latin typeface="Trebuchet MS" pitchFamily="34" charset="0"/>
                </a:rPr>
                <a:t> </a:t>
              </a:r>
              <a:r>
                <a:rPr lang="en-US" sz="1400" dirty="0" smtClean="0">
                  <a:solidFill>
                    <a:schemeClr val="bg1"/>
                  </a:solidFill>
                  <a:latin typeface="Trebuchet MS" pitchFamily="34" charset="0"/>
                </a:rPr>
                <a:t>and click on HELP DESK.</a:t>
              </a:r>
            </a:p>
            <a:p>
              <a:pPr defTabSz="4389219"/>
              <a:r>
                <a:rPr lang="en-US" sz="900" dirty="0" smtClean="0">
                  <a:latin typeface="Trebuchet MS" pitchFamily="34" charset="0"/>
                </a:rPr>
                <a:t> </a:t>
              </a:r>
            </a:p>
            <a:p>
              <a:pPr defTabSz="4389219"/>
              <a:r>
                <a:rPr lang="en-US" sz="1400" dirty="0" smtClean="0">
                  <a:solidFill>
                    <a:schemeClr val="bg1"/>
                  </a:solidFill>
                  <a:latin typeface="Trebuchet MS" pitchFamily="34" charset="0"/>
                </a:rPr>
                <a:t>When</a:t>
              </a:r>
              <a:r>
                <a:rPr lang="en-US" sz="1400" baseline="0" dirty="0" smtClean="0">
                  <a:solidFill>
                    <a:schemeClr val="bg1"/>
                  </a:solidFill>
                  <a:latin typeface="Trebuchet MS" pitchFamily="34" charset="0"/>
                </a:rPr>
                <a:t> you are ready to</a:t>
              </a:r>
              <a:r>
                <a:rPr lang="en-US" sz="1400" dirty="0" smtClean="0">
                  <a:solidFill>
                    <a:schemeClr val="bg1"/>
                  </a:solidFill>
                  <a:latin typeface="Trebuchet MS" pitchFamily="34" charset="0"/>
                </a:rPr>
                <a:t> </a:t>
              </a:r>
              <a:r>
                <a:rPr lang="en-US" sz="1400" baseline="0" dirty="0" smtClean="0">
                  <a:solidFill>
                    <a:schemeClr val="bg1"/>
                  </a:solidFill>
                  <a:latin typeface="Trebuchet MS" pitchFamily="34" charset="0"/>
                </a:rPr>
                <a:t> print your poster</a:t>
              </a:r>
              <a:r>
                <a:rPr lang="en-US" sz="1400" dirty="0" smtClean="0">
                  <a:solidFill>
                    <a:schemeClr val="bg1"/>
                  </a:solidFill>
                  <a:latin typeface="Trebuchet MS" pitchFamily="34" charset="0"/>
                </a:rPr>
                <a:t>,</a:t>
              </a:r>
              <a:r>
                <a:rPr lang="en-US" sz="1400" baseline="0" dirty="0" smtClean="0">
                  <a:solidFill>
                    <a:schemeClr val="bg1"/>
                  </a:solidFill>
                  <a:latin typeface="Trebuchet MS" pitchFamily="34" charset="0"/>
                </a:rPr>
                <a:t> go online to </a:t>
              </a:r>
              <a:r>
                <a:rPr lang="en-US" sz="1400" b="0" dirty="0" smtClean="0">
                  <a:solidFill>
                    <a:schemeClr val="bg1"/>
                  </a:solidFill>
                  <a:latin typeface="Trebuchet MS" pitchFamily="34" charset="0"/>
                </a:rPr>
                <a:t>PosterPresentations.com</a:t>
              </a:r>
              <a:r>
                <a:rPr lang="en-US" sz="1400" dirty="0" smtClean="0">
                  <a:solidFill>
                    <a:schemeClr val="bg1"/>
                  </a:solidFill>
                  <a:latin typeface="Trebuchet MS" pitchFamily="34" charset="0"/>
                </a:rPr>
                <a:t/>
              </a:r>
              <a:br>
                <a:rPr lang="en-US" sz="1400" dirty="0" smtClean="0">
                  <a:solidFill>
                    <a:schemeClr val="bg1"/>
                  </a:solidFill>
                  <a:latin typeface="Trebuchet MS" pitchFamily="34" charset="0"/>
                </a:rPr>
              </a:br>
              <a:r>
                <a:rPr lang="en-US" sz="900" dirty="0" smtClean="0">
                  <a:solidFill>
                    <a:schemeClr val="bg1"/>
                  </a:solidFill>
                  <a:latin typeface="Trebuchet MS" pitchFamily="34" charset="0"/>
                </a:rPr>
                <a:t> </a:t>
              </a:r>
            </a:p>
            <a:p>
              <a:pPr algn="l" defTabSz="3765639"/>
              <a:r>
                <a:rPr lang="en-US" sz="1400" b="0" dirty="0" smtClean="0">
                  <a:solidFill>
                    <a:schemeClr val="bg1"/>
                  </a:solidFill>
                  <a:latin typeface="Trebuchet MS" pitchFamily="34" charset="0"/>
                </a:rPr>
                <a:t>Need</a:t>
              </a:r>
              <a:r>
                <a:rPr lang="en-US" sz="1400" b="0" baseline="0" dirty="0" smtClean="0">
                  <a:solidFill>
                    <a:schemeClr val="bg1"/>
                  </a:solidFill>
                  <a:latin typeface="Trebuchet MS" pitchFamily="34" charset="0"/>
                </a:rPr>
                <a:t> assistance? Call us at </a:t>
              </a:r>
              <a:r>
                <a:rPr lang="en-US" sz="1400" b="0" dirty="0" smtClean="0">
                  <a:solidFill>
                    <a:srgbClr val="FFC000"/>
                  </a:solidFill>
                  <a:latin typeface="Trebuchet MS" pitchFamily="34" charset="0"/>
                </a:rPr>
                <a:t>1.510.649.3001</a:t>
              </a:r>
            </a:p>
            <a:p>
              <a:pPr algn="l" defTabSz="3765639"/>
              <a:r>
                <a:rPr lang="en-US" sz="900" b="1" dirty="0" smtClean="0">
                  <a:solidFill>
                    <a:srgbClr val="FFFF00"/>
                  </a:solidFill>
                  <a:latin typeface="Trebuchet MS" pitchFamily="34" charset="0"/>
                </a:rPr>
                <a:t> </a:t>
              </a:r>
            </a:p>
            <a:p>
              <a:pPr algn="ctr"/>
              <a:endParaRPr lang="en-US" sz="1200" b="1" dirty="0" smtClean="0">
                <a:solidFill>
                  <a:schemeClr val="bg1"/>
                </a:solidFill>
                <a:latin typeface="Trebuchet MS" pitchFamily="34" charset="0"/>
              </a:endParaRPr>
            </a:p>
            <a:p>
              <a:pPr algn="ctr"/>
              <a:r>
                <a:rPr lang="en-US" sz="2000" b="1" spc="600" dirty="0" smtClean="0">
                  <a:solidFill>
                    <a:schemeClr val="bg1"/>
                  </a:solidFill>
                  <a:latin typeface="Trebuchet MS" pitchFamily="34" charset="0"/>
                </a:rPr>
                <a:t>QUICK START</a:t>
              </a:r>
            </a:p>
            <a:p>
              <a:pPr algn="ctr"/>
              <a:r>
                <a:rPr lang="en-US" sz="900" b="1" baseline="0" dirty="0" smtClean="0">
                  <a:solidFill>
                    <a:schemeClr val="bg1"/>
                  </a:solidFill>
                  <a:latin typeface="Trebuchet MS" pitchFamily="34" charset="0"/>
                </a:rPr>
                <a:t> </a:t>
              </a:r>
            </a:p>
            <a:p>
              <a:pPr algn="ctr"/>
              <a:r>
                <a:rPr lang="en-US" sz="1600" b="1" baseline="0" dirty="0" smtClean="0">
                  <a:solidFill>
                    <a:srgbClr val="FFC000"/>
                  </a:solidFill>
                  <a:latin typeface="Trebuchet MS" pitchFamily="34" charset="0"/>
                </a:rPr>
                <a:t>Zoom in and out</a:t>
              </a:r>
            </a:p>
            <a:p>
              <a:pPr marL="1203325" indent="0" algn="l" defTabSz="850900"/>
              <a:r>
                <a:rPr lang="en-US" sz="1200" b="0" baseline="0" dirty="0" smtClean="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1400" b="0" baseline="0" dirty="0" smtClean="0">
                <a:solidFill>
                  <a:schemeClr val="bg1"/>
                </a:solidFill>
                <a:latin typeface="Trebuchet MS" pitchFamily="34" charset="0"/>
              </a:endParaRPr>
            </a:p>
            <a:p>
              <a:pPr algn="ctr"/>
              <a:r>
                <a:rPr lang="en-US" sz="1600" b="1" baseline="0" dirty="0" smtClean="0">
                  <a:solidFill>
                    <a:srgbClr val="FFC000"/>
                  </a:solidFill>
                  <a:latin typeface="Trebuchet MS" pitchFamily="34" charset="0"/>
                </a:rPr>
                <a:t>Title, Authors, and Affiliations</a:t>
              </a:r>
            </a:p>
            <a:p>
              <a:pPr algn="l"/>
              <a:r>
                <a:rPr lang="en-US" sz="12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12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r>
                <a:rPr lang="en-US" sz="900" b="0" spc="0" baseline="0" dirty="0" smtClean="0">
                  <a:solidFill>
                    <a:schemeClr val="bg1">
                      <a:lumMod val="75000"/>
                    </a:schemeClr>
                  </a:solidFill>
                  <a:latin typeface="Trebuchet MS" pitchFamily="34" charset="0"/>
                </a:rPr>
                <a:t> </a:t>
              </a:r>
            </a:p>
            <a:p>
              <a:pPr algn="l"/>
              <a:r>
                <a:rPr lang="en-US" sz="1200" b="1" spc="300" baseline="0" dirty="0" smtClean="0">
                  <a:solidFill>
                    <a:srgbClr val="FFC000"/>
                  </a:solidFill>
                  <a:latin typeface="Trebuchet MS" pitchFamily="34" charset="0"/>
                </a:rPr>
                <a:t>TIP</a:t>
              </a:r>
              <a:r>
                <a:rPr lang="en-US" sz="1200" b="1" baseline="0" dirty="0" smtClean="0">
                  <a:solidFill>
                    <a:srgbClr val="FFC000"/>
                  </a:solidFill>
                  <a:latin typeface="Trebuchet MS" pitchFamily="34" charset="0"/>
                </a:rPr>
                <a:t>: </a:t>
              </a:r>
              <a:r>
                <a:rPr lang="en-US" sz="12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1400" b="1" baseline="0" dirty="0" smtClean="0">
                  <a:solidFill>
                    <a:schemeClr val="bg1"/>
                  </a:solidFill>
                  <a:latin typeface="Trebuchet MS" pitchFamily="34" charset="0"/>
                </a:rPr>
                <a:t/>
              </a:r>
              <a:br>
                <a:rPr lang="en-US" sz="1400" b="1" baseline="0" dirty="0" smtClean="0">
                  <a:solidFill>
                    <a:schemeClr val="bg1"/>
                  </a:solidFill>
                  <a:latin typeface="Trebuchet MS" pitchFamily="34" charset="0"/>
                </a:rPr>
              </a:br>
              <a:endParaRPr lang="en-US" sz="1400" b="1" dirty="0" smtClean="0">
                <a:solidFill>
                  <a:schemeClr val="bg1"/>
                </a:solidFill>
                <a:latin typeface="Trebuchet MS" pitchFamily="34" charset="0"/>
              </a:endParaRPr>
            </a:p>
            <a:p>
              <a:pPr algn="ctr"/>
              <a:endParaRPr lang="en-US" sz="1400" b="1" dirty="0" smtClean="0">
                <a:solidFill>
                  <a:srgbClr val="FFC000"/>
                </a:solidFill>
                <a:latin typeface="Trebuchet MS" pitchFamily="34" charset="0"/>
              </a:endParaRPr>
            </a:p>
            <a:p>
              <a:pPr algn="ctr"/>
              <a:endParaRPr lang="en-US" sz="1400" b="1" dirty="0" smtClean="0">
                <a:solidFill>
                  <a:srgbClr val="FFC000"/>
                </a:solidFill>
                <a:latin typeface="Trebuchet MS" pitchFamily="34" charset="0"/>
              </a:endParaRPr>
            </a:p>
            <a:p>
              <a:pPr algn="ctr"/>
              <a:r>
                <a:rPr lang="en-US" sz="1600" b="1" dirty="0" smtClean="0">
                  <a:solidFill>
                    <a:srgbClr val="FFC000"/>
                  </a:solidFill>
                  <a:latin typeface="Trebuchet MS" pitchFamily="34" charset="0"/>
                </a:rPr>
                <a:t>Adding Logos</a:t>
              </a:r>
              <a:r>
                <a:rPr lang="en-US" sz="1600" b="1" baseline="0" dirty="0" smtClean="0">
                  <a:solidFill>
                    <a:srgbClr val="FFC000"/>
                  </a:solidFill>
                  <a:latin typeface="Trebuchet MS" pitchFamily="34" charset="0"/>
                </a:rPr>
                <a:t> / Seals</a:t>
              </a:r>
            </a:p>
            <a:p>
              <a:pPr algn="l"/>
              <a:r>
                <a:rPr lang="en-US" sz="12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900" b="0" spc="300" baseline="0" dirty="0" smtClean="0">
                <a:solidFill>
                  <a:schemeClr val="bg1">
                    <a:lumMod val="75000"/>
                  </a:schemeClr>
                </a:solidFill>
                <a:latin typeface="Trebuchet MS" pitchFamily="34" charset="0"/>
              </a:endParaRPr>
            </a:p>
            <a:p>
              <a:pPr algn="l"/>
              <a:r>
                <a:rPr lang="en-US" sz="1200" b="1" spc="300" baseline="0" dirty="0" smtClean="0">
                  <a:solidFill>
                    <a:srgbClr val="FFC000"/>
                  </a:solidFill>
                  <a:latin typeface="Trebuchet MS" pitchFamily="34" charset="0"/>
                </a:rPr>
                <a:t>TIP:</a:t>
              </a:r>
              <a:r>
                <a:rPr lang="en-US" sz="1200" b="1" spc="0" baseline="0" dirty="0" smtClean="0">
                  <a:solidFill>
                    <a:srgbClr val="FFC000"/>
                  </a:solidFill>
                  <a:latin typeface="Trebuchet MS" pitchFamily="34" charset="0"/>
                </a:rPr>
                <a:t> </a:t>
              </a:r>
              <a:r>
                <a:rPr lang="en-US" sz="1200" b="0" baseline="0" dirty="0" smtClean="0">
                  <a:solidFill>
                    <a:schemeClr val="bg1">
                      <a:lumMod val="75000"/>
                    </a:schemeClr>
                  </a:solidFill>
                  <a:latin typeface="Trebuchet MS" pitchFamily="34" charset="0"/>
                </a:rPr>
                <a:t>See if your company’s logo is available on our free poster templates page.</a:t>
              </a:r>
            </a:p>
            <a:p>
              <a:pPr algn="l"/>
              <a:endParaRPr lang="en-US" sz="1200" b="0" baseline="0" dirty="0" smtClean="0">
                <a:latin typeface="Trebuchet MS" pitchFamily="34" charset="0"/>
              </a:endParaRPr>
            </a:p>
            <a:p>
              <a:pPr algn="ctr"/>
              <a:r>
                <a:rPr lang="en-US" sz="1600" b="1" baseline="0" dirty="0" smtClean="0">
                  <a:solidFill>
                    <a:srgbClr val="FFC000"/>
                  </a:solidFill>
                  <a:latin typeface="Trebuchet MS" pitchFamily="34" charset="0"/>
                </a:rPr>
                <a:t>Photographs / Graphics</a:t>
              </a:r>
            </a:p>
            <a:p>
              <a:pPr algn="l" defTabSz="977900"/>
              <a:r>
                <a:rPr lang="en-US" sz="12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1200" b="0" spc="0" baseline="0" dirty="0" smtClean="0">
                  <a:solidFill>
                    <a:schemeClr val="bg1">
                      <a:lumMod val="75000"/>
                    </a:schemeClr>
                  </a:solidFill>
                  <a:latin typeface="Trebuchet MS" pitchFamily="34" charset="0"/>
                </a:rPr>
                <a:t>disproportionally.</a:t>
              </a:r>
            </a:p>
            <a:p>
              <a:pPr algn="l" defTabSz="977900"/>
              <a:endParaRPr lang="en-US" sz="1200" b="0" baseline="0" dirty="0" smtClean="0">
                <a:latin typeface="Trebuchet MS" pitchFamily="34" charset="0"/>
              </a:endParaRPr>
            </a:p>
            <a:p>
              <a:pPr algn="ctr"/>
              <a:endParaRPr lang="en-US" sz="1400" b="1" baseline="0" dirty="0" smtClean="0">
                <a:solidFill>
                  <a:srgbClr val="FFC000"/>
                </a:solidFill>
                <a:latin typeface="Trebuchet MS" pitchFamily="34" charset="0"/>
              </a:endParaRPr>
            </a:p>
            <a:p>
              <a:pPr algn="ctr"/>
              <a:endParaRPr lang="en-US" sz="1400" b="1" baseline="0" dirty="0" smtClean="0">
                <a:solidFill>
                  <a:srgbClr val="FFC000"/>
                </a:solidFill>
                <a:latin typeface="Trebuchet MS" pitchFamily="34" charset="0"/>
              </a:endParaRPr>
            </a:p>
            <a:p>
              <a:pPr algn="ctr"/>
              <a:endParaRPr lang="en-US" sz="1400" b="1" baseline="0" dirty="0" smtClean="0">
                <a:solidFill>
                  <a:srgbClr val="FFC000"/>
                </a:solidFill>
                <a:latin typeface="Trebuchet MS" pitchFamily="34" charset="0"/>
              </a:endParaRPr>
            </a:p>
            <a:p>
              <a:pPr algn="ctr"/>
              <a:endParaRPr lang="en-US" sz="1400" b="1" baseline="0" dirty="0" smtClean="0">
                <a:solidFill>
                  <a:srgbClr val="FFC000"/>
                </a:solidFill>
                <a:latin typeface="Trebuchet MS" pitchFamily="34" charset="0"/>
              </a:endParaRPr>
            </a:p>
            <a:p>
              <a:pPr algn="ctr"/>
              <a:endParaRPr lang="en-US" sz="1400" b="1" baseline="0" dirty="0" smtClean="0">
                <a:solidFill>
                  <a:srgbClr val="FFC000"/>
                </a:solidFill>
                <a:latin typeface="Trebuchet MS" pitchFamily="34" charset="0"/>
              </a:endParaRPr>
            </a:p>
            <a:p>
              <a:pPr algn="ctr"/>
              <a:endParaRPr lang="en-US" sz="1400" b="1" baseline="0" dirty="0" smtClean="0">
                <a:solidFill>
                  <a:srgbClr val="FFC000"/>
                </a:solidFill>
                <a:latin typeface="Trebuchet MS" pitchFamily="34" charset="0"/>
              </a:endParaRPr>
            </a:p>
            <a:p>
              <a:pPr algn="ctr"/>
              <a:r>
                <a:rPr lang="en-US" sz="1600" b="1" baseline="0" dirty="0" smtClean="0">
                  <a:solidFill>
                    <a:srgbClr val="FFC000"/>
                  </a:solidFill>
                  <a:latin typeface="Trebuchet MS" pitchFamily="34" charset="0"/>
                </a:rPr>
                <a:t>Image Quality Check</a:t>
              </a:r>
            </a:p>
            <a:p>
              <a:pPr lvl="0" algn="l" defTabSz="977900"/>
              <a:r>
                <a:rPr lang="en-US" sz="1200" b="0" baseline="0" dirty="0" smtClean="0">
                  <a:solidFill>
                    <a:schemeClr val="bg1">
                      <a:lumMod val="75000"/>
                    </a:schemeClr>
                  </a:solidFill>
                  <a:latin typeface="Trebuchet MS" pitchFamily="34" charset="0"/>
                </a:rPr>
                <a:t>Zoom in and look at your images at 100% magnification. If they look good they </a:t>
              </a:r>
              <a:br>
                <a:rPr lang="en-US" sz="1200" b="0" baseline="0" dirty="0" smtClean="0">
                  <a:solidFill>
                    <a:schemeClr val="bg1">
                      <a:lumMod val="75000"/>
                    </a:schemeClr>
                  </a:solidFill>
                  <a:latin typeface="Trebuchet MS" pitchFamily="34" charset="0"/>
                </a:rPr>
              </a:br>
              <a:r>
                <a:rPr lang="en-US" sz="1200" b="0" baseline="0" dirty="0" smtClean="0">
                  <a:solidFill>
                    <a:schemeClr val="bg1">
                      <a:lumMod val="75000"/>
                    </a:schemeClr>
                  </a:solidFill>
                  <a:latin typeface="Trebuchet MS" pitchFamily="34" charset="0"/>
                </a:rPr>
                <a:t>will print well. </a:t>
              </a:r>
              <a:endParaRPr lang="en-US" sz="1400" b="0" dirty="0" smtClean="0">
                <a:latin typeface="Trebuchet MS" pitchFamily="34" charset="0"/>
              </a:endParaRPr>
            </a:p>
          </p:txBody>
        </p:sp>
        <p:cxnSp>
          <p:nvCxnSpPr>
            <p:cNvPr id="95" name="Straight Connector 94"/>
            <p:cNvCxnSpPr/>
            <p:nvPr/>
          </p:nvCxnSpPr>
          <p:spPr>
            <a:xfrm>
              <a:off x="-11331688" y="5665498"/>
              <a:ext cx="10999746" cy="2783"/>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96" name="Picture 95"/>
            <p:cNvPicPr>
              <a:picLocks noChangeAspect="1"/>
            </p:cNvPicPr>
            <p:nvPr userDrawn="1"/>
          </p:nvPicPr>
          <p:blipFill>
            <a:blip r:embed="rId4"/>
            <a:stretch>
              <a:fillRect/>
            </a:stretch>
          </p:blipFill>
          <p:spPr>
            <a:xfrm>
              <a:off x="-10736023" y="6899417"/>
              <a:ext cx="1597665" cy="1001614"/>
            </a:xfrm>
            <a:prstGeom prst="rect">
              <a:avLst/>
            </a:prstGeom>
          </p:spPr>
        </p:pic>
        <p:pic>
          <p:nvPicPr>
            <p:cNvPr id="97" name="Picture 96"/>
            <p:cNvPicPr>
              <a:picLocks noChangeAspect="1"/>
            </p:cNvPicPr>
            <p:nvPr userDrawn="1"/>
          </p:nvPicPr>
          <p:blipFill>
            <a:blip r:embed="rId5"/>
            <a:stretch>
              <a:fillRect/>
            </a:stretch>
          </p:blipFill>
          <p:spPr>
            <a:xfrm>
              <a:off x="-10714081" y="10736764"/>
              <a:ext cx="9986807" cy="877997"/>
            </a:xfrm>
            <a:prstGeom prst="rect">
              <a:avLst/>
            </a:prstGeom>
          </p:spPr>
        </p:pic>
        <p:grpSp>
          <p:nvGrpSpPr>
            <p:cNvPr id="98" name="Group 97"/>
            <p:cNvGrpSpPr/>
            <p:nvPr userDrawn="1"/>
          </p:nvGrpSpPr>
          <p:grpSpPr>
            <a:xfrm>
              <a:off x="-9844888" y="16323725"/>
              <a:ext cx="7631077" cy="1987414"/>
              <a:chOff x="-4516464" y="9371858"/>
              <a:chExt cx="3516822" cy="1095721"/>
            </a:xfrm>
          </p:grpSpPr>
          <p:grpSp>
            <p:nvGrpSpPr>
              <p:cNvPr id="104" name="Group 103"/>
              <p:cNvGrpSpPr/>
              <p:nvPr userDrawn="1"/>
            </p:nvGrpSpPr>
            <p:grpSpPr>
              <a:xfrm>
                <a:off x="-2783494" y="9371902"/>
                <a:ext cx="624373" cy="894738"/>
                <a:chOff x="-3958698" y="8697103"/>
                <a:chExt cx="779266" cy="1282149"/>
              </a:xfrm>
            </p:grpSpPr>
            <p:pic>
              <p:nvPicPr>
                <p:cNvPr id="110" name="Picture 109"/>
                <p:cNvPicPr>
                  <a:picLocks noChangeAspect="1"/>
                </p:cNvPicPr>
                <p:nvPr userDrawn="1"/>
              </p:nvPicPr>
              <p:blipFill>
                <a:blip r:embed="rId6"/>
                <a:stretch>
                  <a:fillRect/>
                </a:stretch>
              </p:blipFill>
              <p:spPr>
                <a:xfrm>
                  <a:off x="-3948160" y="8697103"/>
                  <a:ext cx="768728" cy="1090753"/>
                </a:xfrm>
                <a:prstGeom prst="rect">
                  <a:avLst/>
                </a:prstGeom>
              </p:spPr>
            </p:pic>
            <p:sp>
              <p:nvSpPr>
                <p:cNvPr id="111" name="TextBox 110"/>
                <p:cNvSpPr txBox="1"/>
                <p:nvPr userDrawn="1"/>
              </p:nvSpPr>
              <p:spPr>
                <a:xfrm>
                  <a:off x="-3958698" y="9736093"/>
                  <a:ext cx="779263" cy="243159"/>
                </a:xfrm>
                <a:prstGeom prst="rect">
                  <a:avLst/>
                </a:prstGeom>
                <a:solidFill>
                  <a:schemeClr val="accent1"/>
                </a:solidFill>
                <a:ln>
                  <a:noFill/>
                </a:ln>
              </p:spPr>
              <p:txBody>
                <a:bodyPr wrap="square" lIns="0" tIns="0" rIns="0" bIns="0" rtlCol="0">
                  <a:spAutoFit/>
                </a:bodyPr>
                <a:lstStyle/>
                <a:p>
                  <a:pPr algn="ctr"/>
                  <a:r>
                    <a:rPr lang="en-US" sz="1200" b="1" dirty="0" smtClean="0">
                      <a:solidFill>
                        <a:schemeClr val="tx1"/>
                      </a:solidFill>
                    </a:rPr>
                    <a:t>ORIGINAL</a:t>
                  </a:r>
                  <a:endParaRPr lang="en-US" sz="1200" b="1" dirty="0">
                    <a:solidFill>
                      <a:schemeClr val="tx1"/>
                    </a:solidFill>
                  </a:endParaRPr>
                </a:p>
              </p:txBody>
            </p:sp>
          </p:grpSp>
          <p:grpSp>
            <p:nvGrpSpPr>
              <p:cNvPr id="105" name="Group 104"/>
              <p:cNvGrpSpPr/>
              <p:nvPr userDrawn="1"/>
            </p:nvGrpSpPr>
            <p:grpSpPr>
              <a:xfrm>
                <a:off x="-2033159" y="9371858"/>
                <a:ext cx="1033517" cy="907667"/>
                <a:chOff x="-2921738" y="8879046"/>
                <a:chExt cx="1420279" cy="1247336"/>
              </a:xfrm>
            </p:grpSpPr>
            <p:pic>
              <p:nvPicPr>
                <p:cNvPr id="108" name="Picture 107"/>
                <p:cNvPicPr>
                  <a:picLocks noChangeAspect="1"/>
                </p:cNvPicPr>
                <p:nvPr userDrawn="1"/>
              </p:nvPicPr>
              <p:blipFill>
                <a:blip r:embed="rId6"/>
                <a:stretch>
                  <a:fillRect/>
                </a:stretch>
              </p:blipFill>
              <p:spPr>
                <a:xfrm>
                  <a:off x="-2921738" y="8879046"/>
                  <a:ext cx="1420279" cy="1029695"/>
                </a:xfrm>
                <a:prstGeom prst="rect">
                  <a:avLst/>
                </a:prstGeom>
              </p:spPr>
            </p:pic>
            <p:sp>
              <p:nvSpPr>
                <p:cNvPr id="109" name="TextBox 108"/>
                <p:cNvSpPr txBox="1"/>
                <p:nvPr userDrawn="1"/>
              </p:nvSpPr>
              <p:spPr>
                <a:xfrm>
                  <a:off x="-2918992" y="9854329"/>
                  <a:ext cx="1417533" cy="272053"/>
                </a:xfrm>
                <a:prstGeom prst="rect">
                  <a:avLst/>
                </a:prstGeom>
                <a:solidFill>
                  <a:srgbClr val="FF0000"/>
                </a:solidFill>
              </p:spPr>
              <p:txBody>
                <a:bodyPr wrap="square" lIns="0" tIns="0" rIns="0" bIns="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106" name="Picture 105"/>
              <p:cNvPicPr>
                <a:picLocks noChangeAspect="1"/>
              </p:cNvPicPr>
              <p:nvPr userDrawn="1"/>
            </p:nvPicPr>
            <p:blipFill>
              <a:blip r:embed="rId7"/>
              <a:stretch>
                <a:fillRect/>
              </a:stretch>
            </p:blipFill>
            <p:spPr>
              <a:xfrm>
                <a:off x="-4516464" y="9371875"/>
                <a:ext cx="1098742" cy="847761"/>
              </a:xfrm>
              <a:prstGeom prst="rect">
                <a:avLst/>
              </a:prstGeom>
            </p:spPr>
          </p:pic>
          <p:sp>
            <p:nvSpPr>
              <p:cNvPr id="107" name="TextBox 106"/>
              <p:cNvSpPr txBox="1"/>
              <p:nvPr userDrawn="1"/>
            </p:nvSpPr>
            <p:spPr>
              <a:xfrm>
                <a:off x="-4471893" y="10269611"/>
                <a:ext cx="1035685" cy="197968"/>
              </a:xfrm>
              <a:prstGeom prst="rect">
                <a:avLst/>
              </a:prstGeom>
              <a:noFill/>
            </p:spPr>
            <p:txBody>
              <a:bodyPr wrap="square" lIns="0" tIns="0" rIns="0" bIns="0" rtlCol="0">
                <a:spAutoFit/>
              </a:bodyPr>
              <a:lstStyle/>
              <a:p>
                <a:pPr algn="ctr"/>
                <a:r>
                  <a:rPr lang="en-US" sz="1400" dirty="0" smtClean="0">
                    <a:solidFill>
                      <a:schemeClr val="bg1"/>
                    </a:solidFill>
                  </a:rPr>
                  <a:t>Corner</a:t>
                </a:r>
                <a:r>
                  <a:rPr lang="en-US" sz="1400" baseline="0" dirty="0" smtClean="0">
                    <a:solidFill>
                      <a:schemeClr val="bg1"/>
                    </a:solidFill>
                  </a:rPr>
                  <a:t> handles</a:t>
                </a:r>
                <a:endParaRPr lang="en-US" sz="1400" dirty="0">
                  <a:solidFill>
                    <a:schemeClr val="bg1"/>
                  </a:solidFill>
                </a:endParaRPr>
              </a:p>
            </p:txBody>
          </p:sp>
        </p:grpSp>
        <p:grpSp>
          <p:nvGrpSpPr>
            <p:cNvPr id="99" name="Group 98"/>
            <p:cNvGrpSpPr/>
            <p:nvPr userDrawn="1"/>
          </p:nvGrpSpPr>
          <p:grpSpPr>
            <a:xfrm>
              <a:off x="-10453959" y="20181409"/>
              <a:ext cx="9139095" cy="2061267"/>
              <a:chOff x="-4818881" y="11473837"/>
              <a:chExt cx="4211800" cy="1136440"/>
            </a:xfrm>
          </p:grpSpPr>
          <p:graphicFrame>
            <p:nvGraphicFramePr>
              <p:cNvPr id="100" name="Object 99"/>
              <p:cNvGraphicFramePr>
                <a:graphicFrameLocks noChangeAspect="1"/>
              </p:cNvGraphicFramePr>
              <p:nvPr userDrawn="1">
                <p:extLst>
                  <p:ext uri="{D42A27DB-BD31-4B8C-83A1-F6EECF244321}">
                    <p14:modId xmlns:p14="http://schemas.microsoft.com/office/powerpoint/2010/main" val="296577005"/>
                  </p:ext>
                </p:extLst>
              </p:nvPr>
            </p:nvGraphicFramePr>
            <p:xfrm>
              <a:off x="-4610234" y="11483555"/>
              <a:ext cx="1828800" cy="1117600"/>
            </p:xfrm>
            <a:graphic>
              <a:graphicData uri="http://schemas.openxmlformats.org/presentationml/2006/ole">
                <mc:AlternateContent xmlns:mc="http://schemas.openxmlformats.org/markup-compatibility/2006">
                  <mc:Choice xmlns:v="urn:schemas-microsoft-com:vml" Requires="v">
                    <p:oleObj spid="_x0000_s1062"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610234" y="11483555"/>
                            <a:ext cx="1828800" cy="1117600"/>
                          </a:xfrm>
                          <a:prstGeom prst="rect">
                            <a:avLst/>
                          </a:prstGeom>
                        </p:spPr>
                      </p:pic>
                    </p:oleObj>
                  </mc:Fallback>
                </mc:AlternateContent>
              </a:graphicData>
            </a:graphic>
          </p:graphicFrame>
          <p:graphicFrame>
            <p:nvGraphicFramePr>
              <p:cNvPr id="101" name="Object 100"/>
              <p:cNvGraphicFramePr>
                <a:graphicFrameLocks noChangeAspect="1"/>
              </p:cNvGraphicFramePr>
              <p:nvPr userDrawn="1">
                <p:extLst>
                  <p:ext uri="{D42A27DB-BD31-4B8C-83A1-F6EECF244321}">
                    <p14:modId xmlns:p14="http://schemas.microsoft.com/office/powerpoint/2010/main" val="102607223"/>
                  </p:ext>
                </p:extLst>
              </p:nvPr>
            </p:nvGraphicFramePr>
            <p:xfrm>
              <a:off x="-2637523" y="11492677"/>
              <a:ext cx="1828800" cy="1117600"/>
            </p:xfrm>
            <a:graphic>
              <a:graphicData uri="http://schemas.openxmlformats.org/presentationml/2006/ole">
                <mc:AlternateContent xmlns:mc="http://schemas.openxmlformats.org/markup-compatibility/2006">
                  <mc:Choice xmlns:v="urn:schemas-microsoft-com:vml" Requires="v">
                    <p:oleObj spid="_x0000_s1063"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637523" y="11492677"/>
                            <a:ext cx="1828800" cy="1117600"/>
                          </a:xfrm>
                          <a:prstGeom prst="rect">
                            <a:avLst/>
                          </a:prstGeom>
                        </p:spPr>
                      </p:pic>
                    </p:oleObj>
                  </mc:Fallback>
                </mc:AlternateContent>
              </a:graphicData>
            </a:graphic>
          </p:graphicFrame>
          <p:sp>
            <p:nvSpPr>
              <p:cNvPr id="102" name="TextBox 101"/>
              <p:cNvSpPr txBox="1"/>
              <p:nvPr userDrawn="1"/>
            </p:nvSpPr>
            <p:spPr>
              <a:xfrm rot="16200000">
                <a:off x="-5312672" y="11977340"/>
                <a:ext cx="1117601" cy="130020"/>
              </a:xfrm>
              <a:prstGeom prst="rect">
                <a:avLst/>
              </a:prstGeom>
              <a:noFill/>
            </p:spPr>
            <p:txBody>
              <a:bodyPr wrap="square" lIns="0" tIns="0" rIns="0" bIns="0" rtlCol="0">
                <a:spAutoFit/>
              </a:bodyPr>
              <a:lstStyle/>
              <a:p>
                <a:pPr algn="ctr"/>
                <a:r>
                  <a:rPr lang="en-US" sz="1100" dirty="0" smtClean="0">
                    <a:solidFill>
                      <a:srgbClr val="92D050"/>
                    </a:solidFill>
                  </a:rPr>
                  <a:t>Good</a:t>
                </a:r>
                <a:r>
                  <a:rPr lang="en-US" sz="1100" baseline="0" dirty="0" smtClean="0">
                    <a:solidFill>
                      <a:srgbClr val="92D050"/>
                    </a:solidFill>
                  </a:rPr>
                  <a:t> </a:t>
                </a:r>
                <a:r>
                  <a:rPr lang="en-US" sz="1100" baseline="0" dirty="0" smtClean="0">
                    <a:solidFill>
                      <a:schemeClr val="bg1"/>
                    </a:solidFill>
                  </a:rPr>
                  <a:t>printing quality</a:t>
                </a:r>
                <a:endParaRPr lang="en-US" sz="1100" dirty="0">
                  <a:solidFill>
                    <a:schemeClr val="bg1"/>
                  </a:solidFill>
                </a:endParaRPr>
              </a:p>
            </p:txBody>
          </p:sp>
          <p:sp>
            <p:nvSpPr>
              <p:cNvPr id="103" name="TextBox 102"/>
              <p:cNvSpPr txBox="1"/>
              <p:nvPr userDrawn="1"/>
            </p:nvSpPr>
            <p:spPr>
              <a:xfrm rot="16200000">
                <a:off x="-1236802" y="11961717"/>
                <a:ext cx="1117601" cy="141841"/>
              </a:xfrm>
              <a:prstGeom prst="rect">
                <a:avLst/>
              </a:prstGeom>
              <a:noFill/>
            </p:spPr>
            <p:txBody>
              <a:bodyPr wrap="square" lIns="0" tIns="0" rIns="0" bIns="0" rtlCol="0">
                <a:spAutoFit/>
              </a:bodyPr>
              <a:lstStyle/>
              <a:p>
                <a:pPr algn="ctr"/>
                <a:r>
                  <a:rPr lang="en-US" sz="1200" dirty="0" smtClean="0">
                    <a:solidFill>
                      <a:srgbClr val="FF0000"/>
                    </a:solidFill>
                  </a:rPr>
                  <a:t>Bad </a:t>
                </a:r>
                <a:r>
                  <a:rPr lang="en-US" sz="1200" dirty="0" smtClean="0">
                    <a:solidFill>
                      <a:schemeClr val="bg1"/>
                    </a:solidFill>
                  </a:rPr>
                  <a:t>printing quality</a:t>
                </a:r>
                <a:endParaRPr lang="en-US" sz="1200" dirty="0">
                  <a:solidFill>
                    <a:schemeClr val="bg1"/>
                  </a:solidFill>
                </a:endParaRPr>
              </a:p>
            </p:txBody>
          </p:sp>
        </p:grpSp>
      </p:grpSp>
      <p:grpSp>
        <p:nvGrpSpPr>
          <p:cNvPr id="112" name="Group 111"/>
          <p:cNvGrpSpPr>
            <a:grpSpLocks noChangeAspect="1"/>
          </p:cNvGrpSpPr>
          <p:nvPr userDrawn="1"/>
        </p:nvGrpSpPr>
        <p:grpSpPr>
          <a:xfrm>
            <a:off x="10855386" y="-21439"/>
            <a:ext cx="6632760" cy="15145553"/>
            <a:chOff x="36782324" y="0"/>
            <a:chExt cx="11062139" cy="25259805"/>
          </a:xfrm>
        </p:grpSpPr>
        <p:sp>
          <p:nvSpPr>
            <p:cNvPr id="113" name="Rectangle 112"/>
            <p:cNvSpPr/>
            <p:nvPr userDrawn="1"/>
          </p:nvSpPr>
          <p:spPr>
            <a:xfrm>
              <a:off x="36782324" y="0"/>
              <a:ext cx="11062139" cy="2525980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2400" b="1" spc="600" dirty="0" smtClean="0">
                  <a:solidFill>
                    <a:schemeClr val="bg1"/>
                  </a:solidFill>
                  <a:latin typeface="Trebuchet MS" pitchFamily="34" charset="0"/>
                </a:rPr>
                <a:t>QUICK START (cont.)</a:t>
              </a:r>
            </a:p>
            <a:p>
              <a:pPr algn="ctr"/>
              <a:endParaRPr lang="en-US" sz="2000" b="1" baseline="0" dirty="0" smtClean="0">
                <a:solidFill>
                  <a:schemeClr val="bg1"/>
                </a:solidFill>
                <a:latin typeface="Trebuchet MS" pitchFamily="34" charset="0"/>
              </a:endParaRPr>
            </a:p>
            <a:p>
              <a:pPr algn="ctr"/>
              <a:r>
                <a:rPr lang="en-US" sz="16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12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12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1200" b="0" baseline="0" dirty="0" smtClean="0">
                <a:solidFill>
                  <a:schemeClr val="bg1">
                    <a:lumMod val="75000"/>
                  </a:schemeClr>
                </a:solidFill>
                <a:latin typeface="Trebuchet MS" pitchFamily="34" charset="0"/>
              </a:endParaRPr>
            </a:p>
            <a:p>
              <a:pPr marL="0" indent="0" algn="l" defTabSz="114300"/>
              <a:endParaRPr lang="en-US" sz="1200" b="0" baseline="0" dirty="0" smtClean="0">
                <a:solidFill>
                  <a:schemeClr val="bg1">
                    <a:lumMod val="75000"/>
                  </a:schemeClr>
                </a:solidFill>
                <a:latin typeface="Trebuchet MS" pitchFamily="34" charset="0"/>
              </a:endParaRPr>
            </a:p>
            <a:p>
              <a:pPr marL="0" indent="0" algn="l" defTabSz="114300"/>
              <a:endParaRPr lang="en-US" sz="1200" b="0" baseline="0" dirty="0" smtClean="0">
                <a:solidFill>
                  <a:schemeClr val="bg1">
                    <a:lumMod val="75000"/>
                  </a:schemeClr>
                </a:solidFill>
                <a:latin typeface="Trebuchet MS" pitchFamily="34" charset="0"/>
              </a:endParaRPr>
            </a:p>
            <a:p>
              <a:pPr marL="0" indent="0" algn="l" defTabSz="114300"/>
              <a:endParaRPr lang="en-US" sz="1200" b="0" baseline="0" dirty="0" smtClean="0">
                <a:solidFill>
                  <a:schemeClr val="bg1">
                    <a:lumMod val="75000"/>
                  </a:schemeClr>
                </a:solidFill>
                <a:latin typeface="Trebuchet MS" pitchFamily="34" charset="0"/>
              </a:endParaRPr>
            </a:p>
            <a:p>
              <a:pPr marL="0" indent="0" algn="l" defTabSz="114300"/>
              <a:endParaRPr lang="en-US" sz="1200" b="0" baseline="0" dirty="0" smtClean="0">
                <a:solidFill>
                  <a:schemeClr val="bg1">
                    <a:lumMod val="75000"/>
                  </a:schemeClr>
                </a:solidFill>
                <a:latin typeface="Trebuchet MS" pitchFamily="34" charset="0"/>
              </a:endParaRPr>
            </a:p>
            <a:p>
              <a:pPr marL="0" indent="0" algn="l" defTabSz="114300"/>
              <a:endParaRPr lang="en-US" sz="1200" b="0" baseline="0" dirty="0" smtClean="0">
                <a:solidFill>
                  <a:schemeClr val="bg1">
                    <a:lumMod val="75000"/>
                  </a:schemeClr>
                </a:solidFill>
                <a:latin typeface="Trebuchet MS" pitchFamily="34" charset="0"/>
              </a:endParaRPr>
            </a:p>
            <a:p>
              <a:pPr marL="0" indent="0" algn="l" defTabSz="114300"/>
              <a:endParaRPr lang="en-US" sz="1200" b="0" baseline="0" dirty="0" smtClean="0">
                <a:solidFill>
                  <a:schemeClr val="bg1">
                    <a:lumMod val="75000"/>
                  </a:schemeClr>
                </a:solidFill>
                <a:latin typeface="Trebuchet MS" pitchFamily="34" charset="0"/>
              </a:endParaRPr>
            </a:p>
            <a:p>
              <a:pPr marL="0" indent="0" algn="l" defTabSz="114300"/>
              <a:r>
                <a:rPr lang="en-US" sz="12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1200" b="0" baseline="0" dirty="0" smtClean="0">
                <a:solidFill>
                  <a:schemeClr val="bg1">
                    <a:lumMod val="75000"/>
                  </a:schemeClr>
                </a:solidFill>
                <a:latin typeface="Trebuchet MS" pitchFamily="34" charset="0"/>
              </a:endParaRPr>
            </a:p>
            <a:p>
              <a:pPr algn="ctr"/>
              <a:r>
                <a:rPr lang="en-US" sz="1600" b="1" baseline="0" dirty="0" smtClean="0">
                  <a:solidFill>
                    <a:srgbClr val="FFC000"/>
                  </a:solidFill>
                  <a:latin typeface="Trebuchet MS" pitchFamily="34" charset="0"/>
                </a:rPr>
                <a:t>How to add Text</a:t>
              </a:r>
            </a:p>
            <a:p>
              <a:pPr marL="1730375" lvl="2" indent="0" algn="l" defTabSz="114300"/>
              <a:r>
                <a:rPr lang="en-US" sz="12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12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1200" b="0" baseline="0" dirty="0" smtClean="0">
                  <a:solidFill>
                    <a:schemeClr val="bg1">
                      <a:lumMod val="75000"/>
                    </a:schemeClr>
                  </a:solidFill>
                  <a:latin typeface="Trebuchet MS" pitchFamily="34" charset="0"/>
                </a:rPr>
                <a:t> </a:t>
              </a:r>
              <a:r>
                <a:rPr kumimoji="0" lang="en-US" sz="16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1200" b="0" baseline="0" dirty="0" smtClean="0">
                <a:solidFill>
                  <a:schemeClr val="bg1">
                    <a:lumMod val="75000"/>
                  </a:schemeClr>
                </a:solidFill>
                <a:latin typeface="Trebuchet MS" pitchFamily="34" charset="0"/>
              </a:endParaRPr>
            </a:p>
            <a:p>
              <a:pPr marL="1518341" lvl="2" indent="0" algn="l" defTabSz="114300"/>
              <a:endParaRPr lang="en-US" sz="1200" b="0" baseline="0" dirty="0" smtClean="0">
                <a:solidFill>
                  <a:schemeClr val="bg1">
                    <a:lumMod val="75000"/>
                  </a:schemeClr>
                </a:solidFill>
                <a:latin typeface="Trebuchet MS" pitchFamily="34" charset="0"/>
              </a:endParaRPr>
            </a:p>
            <a:p>
              <a:pPr algn="ctr"/>
              <a:r>
                <a:rPr lang="en-US" sz="1600" b="1" baseline="0" dirty="0" smtClean="0">
                  <a:solidFill>
                    <a:srgbClr val="FFC000"/>
                  </a:solidFill>
                  <a:latin typeface="Trebuchet MS" pitchFamily="34" charset="0"/>
                </a:rPr>
                <a:t>How to add Tables</a:t>
              </a:r>
            </a:p>
            <a:p>
              <a:pPr marL="971550" lvl="1" indent="0" algn="l" defTabSz="114300"/>
              <a:r>
                <a:rPr lang="en-US" sz="1200" b="0" baseline="0" dirty="0" smtClean="0">
                  <a:solidFill>
                    <a:schemeClr val="bg1">
                      <a:lumMod val="75000"/>
                    </a:schemeClr>
                  </a:solidFill>
                  <a:latin typeface="Trebuchet MS" pitchFamily="34" charset="0"/>
                </a:rPr>
                <a:t>To add a table from scratch go to the INSERT menu and click on TABLE. A drop-down box will help you select rows and columns. </a:t>
              </a:r>
            </a:p>
            <a:p>
              <a:pPr marL="0" lvl="0" indent="0" algn="l" defTabSz="114300"/>
              <a:r>
                <a:rPr lang="en-US" sz="12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12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a:t>
              </a:r>
              <a:r>
                <a:rPr kumimoji="0" lang="en-US" sz="1200" b="0" i="0" u="none" strike="noStrike" kern="1200" cap="none" spc="0" normalizeH="0" baseline="0" noProof="0" dirty="0" smtClean="0">
                  <a:ln>
                    <a:noFill/>
                  </a:ln>
                  <a:solidFill>
                    <a:prstClr val="white">
                      <a:lumMod val="75000"/>
                    </a:prstClr>
                  </a:solidFill>
                  <a:effectLst/>
                  <a:uLnTx/>
                  <a:uFillTx/>
                  <a:latin typeface="Trebuchet MS" pitchFamily="34" charset="0"/>
                </a:rPr>
                <a:t>PowerPoint or “Print-quality” PDF.</a:t>
              </a:r>
              <a:endParaRPr kumimoji="0" lang="en-US" sz="12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200" b="0" baseline="0" dirty="0" smtClean="0">
                <a:solidFill>
                  <a:schemeClr val="bg1">
                    <a:lumMod val="75000"/>
                  </a:schemeClr>
                </a:solidFill>
                <a:latin typeface="Trebuchet MS"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114" name="Object 113"/>
            <p:cNvGraphicFramePr>
              <a:graphicFrameLocks noChangeAspect="1"/>
            </p:cNvGraphicFramePr>
            <p:nvPr userDrawn="1">
              <p:extLst>
                <p:ext uri="{D42A27DB-BD31-4B8C-83A1-F6EECF244321}">
                  <p14:modId xmlns:p14="http://schemas.microsoft.com/office/powerpoint/2010/main" val="4283722934"/>
                </p:ext>
              </p:extLst>
            </p:nvPr>
          </p:nvGraphicFramePr>
          <p:xfrm>
            <a:off x="39540164" y="3373117"/>
            <a:ext cx="5586150" cy="1716939"/>
          </p:xfrm>
          <a:graphic>
            <a:graphicData uri="http://schemas.openxmlformats.org/presentationml/2006/ole">
              <mc:AlternateContent xmlns:mc="http://schemas.openxmlformats.org/markup-compatibility/2006">
                <mc:Choice xmlns:v="urn:schemas-microsoft-com:vml" Requires="v">
                  <p:oleObj spid="_x0000_s1064"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39540164" y="3373117"/>
                          <a:ext cx="5586150" cy="1716939"/>
                        </a:xfrm>
                        <a:prstGeom prst="rect">
                          <a:avLst/>
                        </a:prstGeom>
                      </p:spPr>
                    </p:pic>
                  </p:oleObj>
                </mc:Fallback>
              </mc:AlternateContent>
            </a:graphicData>
          </a:graphic>
        </p:graphicFrame>
        <p:pic>
          <p:nvPicPr>
            <p:cNvPr id="115" name="Picture 114"/>
            <p:cNvPicPr>
              <a:picLocks noChangeAspect="1"/>
            </p:cNvPicPr>
            <p:nvPr userDrawn="1"/>
          </p:nvPicPr>
          <p:blipFill>
            <a:blip r:embed="rId14"/>
            <a:stretch>
              <a:fillRect/>
            </a:stretch>
          </p:blipFill>
          <p:spPr>
            <a:xfrm>
              <a:off x="37296876" y="6939883"/>
              <a:ext cx="2969584" cy="1140240"/>
            </a:xfrm>
            <a:prstGeom prst="rect">
              <a:avLst/>
            </a:prstGeom>
            <a:ln>
              <a:noFill/>
            </a:ln>
          </p:spPr>
        </p:pic>
        <p:graphicFrame>
          <p:nvGraphicFramePr>
            <p:cNvPr id="116" name="Object 115"/>
            <p:cNvGraphicFramePr>
              <a:graphicFrameLocks noChangeAspect="1"/>
            </p:cNvGraphicFramePr>
            <p:nvPr userDrawn="1">
              <p:extLst>
                <p:ext uri="{D42A27DB-BD31-4B8C-83A1-F6EECF244321}">
                  <p14:modId xmlns:p14="http://schemas.microsoft.com/office/powerpoint/2010/main" val="1374619638"/>
                </p:ext>
              </p:extLst>
            </p:nvPr>
          </p:nvGraphicFramePr>
          <p:xfrm>
            <a:off x="37524683" y="10243173"/>
            <a:ext cx="1482265" cy="825421"/>
          </p:xfrm>
          <a:graphic>
            <a:graphicData uri="http://schemas.openxmlformats.org/presentationml/2006/ole">
              <mc:AlternateContent xmlns:mc="http://schemas.openxmlformats.org/markup-compatibility/2006">
                <mc:Choice xmlns:v="urn:schemas-microsoft-com:vml" Requires="v">
                  <p:oleObj spid="_x0000_s1065"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37524683" y="10243173"/>
                          <a:ext cx="1482265" cy="825421"/>
                        </a:xfrm>
                        <a:prstGeom prst="rect">
                          <a:avLst/>
                        </a:prstGeom>
                      </p:spPr>
                    </p:pic>
                  </p:oleObj>
                </mc:Fallback>
              </mc:AlternateContent>
            </a:graphicData>
          </a:graphic>
        </p:graphicFrame>
        <p:grpSp>
          <p:nvGrpSpPr>
            <p:cNvPr id="117" name="Group 116"/>
            <p:cNvGrpSpPr/>
            <p:nvPr userDrawn="1"/>
          </p:nvGrpSpPr>
          <p:grpSpPr>
            <a:xfrm>
              <a:off x="37163426" y="21301416"/>
              <a:ext cx="10354213" cy="1052914"/>
              <a:chOff x="31687960" y="27718135"/>
              <a:chExt cx="9771399" cy="1090621"/>
            </a:xfrm>
          </p:grpSpPr>
          <p:sp>
            <p:nvSpPr>
              <p:cNvPr id="119" name="Rounded Rectangle 118"/>
              <p:cNvSpPr/>
              <p:nvPr userDrawn="1"/>
            </p:nvSpPr>
            <p:spPr>
              <a:xfrm>
                <a:off x="31687960" y="27718135"/>
                <a:ext cx="9771397" cy="109062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0"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31813899" y="27816462"/>
                <a:ext cx="914401" cy="914397"/>
              </a:xfrm>
              <a:prstGeom prst="rect">
                <a:avLst/>
              </a:prstGeom>
              <a:noFill/>
              <a:ln>
                <a:noFill/>
              </a:ln>
            </p:spPr>
          </p:pic>
          <p:sp>
            <p:nvSpPr>
              <p:cNvPr id="121" name="TextBox 120"/>
              <p:cNvSpPr txBox="1"/>
              <p:nvPr userDrawn="1"/>
            </p:nvSpPr>
            <p:spPr>
              <a:xfrm>
                <a:off x="32788169" y="27783035"/>
                <a:ext cx="8671190" cy="903878"/>
              </a:xfrm>
              <a:prstGeom prst="rect">
                <a:avLst/>
              </a:prstGeom>
              <a:noFill/>
              <a:ln>
                <a:noFill/>
              </a:ln>
            </p:spPr>
            <p:txBody>
              <a:bodyPr wrap="square" rtlCol="0">
                <a:spAutoFit/>
              </a:bodyPr>
              <a:lstStyle/>
              <a:p>
                <a:r>
                  <a:rPr lang="en-US" sz="1400" dirty="0" smtClean="0">
                    <a:solidFill>
                      <a:schemeClr val="tx2"/>
                    </a:solidFill>
                    <a:latin typeface="Trebuchet MS" pitchFamily="34" charset="0"/>
                  </a:rPr>
                  <a:t>Student</a:t>
                </a:r>
                <a:r>
                  <a:rPr lang="en-US" sz="1400" baseline="0" dirty="0" smtClean="0">
                    <a:solidFill>
                      <a:schemeClr val="tx2"/>
                    </a:solidFill>
                    <a:latin typeface="Trebuchet MS" pitchFamily="34" charset="0"/>
                  </a:rPr>
                  <a:t> discounts are available on our </a:t>
                </a:r>
                <a:r>
                  <a:rPr lang="en-US" sz="1400" baseline="0" dirty="0" err="1" smtClean="0">
                    <a:solidFill>
                      <a:schemeClr val="tx2"/>
                    </a:solidFill>
                    <a:latin typeface="Trebuchet MS" pitchFamily="34" charset="0"/>
                  </a:rPr>
                  <a:t>Facebook</a:t>
                </a:r>
                <a:r>
                  <a:rPr lang="en-US" sz="1400" baseline="0" dirty="0" smtClean="0">
                    <a:solidFill>
                      <a:schemeClr val="tx2"/>
                    </a:solidFill>
                    <a:latin typeface="Trebuchet MS" pitchFamily="34" charset="0"/>
                  </a:rPr>
                  <a:t> page.</a:t>
                </a:r>
                <a:br>
                  <a:rPr lang="en-US" sz="1400" baseline="0" dirty="0" smtClean="0">
                    <a:solidFill>
                      <a:schemeClr val="tx2"/>
                    </a:solidFill>
                    <a:latin typeface="Trebuchet MS" pitchFamily="34" charset="0"/>
                  </a:rPr>
                </a:br>
                <a:r>
                  <a:rPr lang="en-US" sz="1400" baseline="0" dirty="0" smtClean="0">
                    <a:solidFill>
                      <a:schemeClr val="tx2"/>
                    </a:solidFill>
                    <a:latin typeface="Trebuchet MS" pitchFamily="34" charset="0"/>
                  </a:rPr>
                  <a:t>Go to </a:t>
                </a:r>
                <a:r>
                  <a:rPr lang="en-US" sz="1400" u="sng" baseline="0" dirty="0" smtClean="0">
                    <a:solidFill>
                      <a:schemeClr val="tx2"/>
                    </a:solidFill>
                    <a:latin typeface="Trebuchet MS" pitchFamily="34" charset="0"/>
                  </a:rPr>
                  <a:t>PosterPresentations.com</a:t>
                </a:r>
                <a:r>
                  <a:rPr lang="en-US" sz="1400" baseline="0" dirty="0" smtClean="0">
                    <a:solidFill>
                      <a:schemeClr val="tx2"/>
                    </a:solidFill>
                    <a:latin typeface="Trebuchet MS" pitchFamily="34" charset="0"/>
                  </a:rPr>
                  <a:t> and click on the FB icon. </a:t>
                </a:r>
                <a:endParaRPr lang="en-US" sz="1400" dirty="0">
                  <a:solidFill>
                    <a:schemeClr val="tx2"/>
                  </a:solidFill>
                  <a:latin typeface="Trebuchet MS" pitchFamily="34" charset="0"/>
                </a:endParaRPr>
              </a:p>
            </p:txBody>
          </p:sp>
        </p:grpSp>
        <p:sp>
          <p:nvSpPr>
            <p:cNvPr id="118" name="TextBox 117"/>
            <p:cNvSpPr txBox="1"/>
            <p:nvPr userDrawn="1"/>
          </p:nvSpPr>
          <p:spPr>
            <a:xfrm>
              <a:off x="37163425" y="22685590"/>
              <a:ext cx="4030238" cy="1437270"/>
            </a:xfrm>
            <a:prstGeom prst="rect">
              <a:avLst/>
            </a:prstGeom>
            <a:noFill/>
          </p:spPr>
          <p:txBody>
            <a:bodyPr wrap="none" lIns="0" tIns="0" rIns="0" bIns="0" rtlCol="0">
              <a:spAutoFit/>
            </a:bodyPr>
            <a:lstStyle/>
            <a:p>
              <a:pPr>
                <a:lnSpc>
                  <a:spcPct val="100000"/>
                </a:lnSpc>
              </a:pPr>
              <a:r>
                <a:rPr lang="en-US" sz="1400" dirty="0" smtClean="0">
                  <a:solidFill>
                    <a:schemeClr val="bg1"/>
                  </a:solidFill>
                  <a:latin typeface="Calibri" panose="020F0502020204030204" pitchFamily="34" charset="0"/>
                </a:rPr>
                <a:t>© 2015</a:t>
              </a:r>
              <a:r>
                <a:rPr lang="en-US" sz="1400" baseline="0" dirty="0" smtClean="0">
                  <a:solidFill>
                    <a:schemeClr val="bg1"/>
                  </a:solidFill>
                  <a:latin typeface="Calibri" panose="020F0502020204030204" pitchFamily="34" charset="0"/>
                </a:rPr>
                <a:t> </a:t>
              </a:r>
              <a:r>
                <a:rPr lang="en-US" sz="1400" dirty="0" smtClean="0">
                  <a:solidFill>
                    <a:schemeClr val="bg1"/>
                  </a:solidFill>
                  <a:latin typeface="Calibri" panose="020F0502020204030204" pitchFamily="34" charset="0"/>
                </a:rPr>
                <a:t>PosterPresentations.com</a:t>
              </a:r>
            </a:p>
            <a:p>
              <a:pPr marL="171450" indent="0">
                <a:lnSpc>
                  <a:spcPct val="100000"/>
                </a:lnSpc>
              </a:pPr>
              <a:r>
                <a:rPr lang="en-US" sz="1400" dirty="0" smtClean="0">
                  <a:solidFill>
                    <a:schemeClr val="bg1"/>
                  </a:solidFill>
                  <a:latin typeface="Calibri" panose="020F0502020204030204" pitchFamily="34" charset="0"/>
                </a:rPr>
                <a:t>2117 Fourth Street ,</a:t>
              </a:r>
              <a:r>
                <a:rPr lang="en-US" sz="1400" baseline="0" dirty="0" smtClean="0">
                  <a:solidFill>
                    <a:schemeClr val="bg1"/>
                  </a:solidFill>
                  <a:latin typeface="Calibri" panose="020F0502020204030204" pitchFamily="34" charset="0"/>
                </a:rPr>
                <a:t> Unit C</a:t>
              </a:r>
            </a:p>
            <a:p>
              <a:pPr marL="171450" indent="0">
                <a:lnSpc>
                  <a:spcPct val="100000"/>
                </a:lnSpc>
              </a:pPr>
              <a:r>
                <a:rPr lang="en-US" sz="1400" baseline="0" dirty="0" smtClean="0">
                  <a:solidFill>
                    <a:schemeClr val="bg1"/>
                  </a:solidFill>
                  <a:latin typeface="Calibri" panose="020F0502020204030204" pitchFamily="34" charset="0"/>
                </a:rPr>
                <a:t>Berkeley CA 94710</a:t>
              </a:r>
              <a:br>
                <a:rPr lang="en-US" sz="1400" baseline="0" dirty="0" smtClean="0">
                  <a:solidFill>
                    <a:schemeClr val="bg1"/>
                  </a:solidFill>
                  <a:latin typeface="Calibri" panose="020F0502020204030204" pitchFamily="34" charset="0"/>
                </a:rPr>
              </a:br>
              <a:r>
                <a:rPr lang="en-US" sz="1400" b="1" baseline="0" dirty="0" smtClean="0">
                  <a:solidFill>
                    <a:srgbClr val="FFFF00"/>
                  </a:solidFill>
                  <a:latin typeface="Calibri" panose="020F0502020204030204" pitchFamily="34" charset="0"/>
                </a:rPr>
                <a:t>posterpresenter@gmail.com</a:t>
              </a:r>
              <a:endParaRPr lang="en-US" sz="1400" b="1" dirty="0">
                <a:solidFill>
                  <a:srgbClr val="FFFF00"/>
                </a:solidFill>
                <a:latin typeface="Calibri" panose="020F0502020204030204" pitchFamily="34" charset="0"/>
              </a:endParaRPr>
            </a:p>
          </p:txBody>
        </p:sp>
      </p:grpSp>
      <p:sp>
        <p:nvSpPr>
          <p:cNvPr id="36" name="Text Box 14"/>
          <p:cNvSpPr txBox="1">
            <a:spLocks noChangeArrowheads="1"/>
          </p:cNvSpPr>
          <p:nvPr userDrawn="1"/>
        </p:nvSpPr>
        <p:spPr bwMode="auto">
          <a:xfrm>
            <a:off x="505670" y="14821895"/>
            <a:ext cx="930982" cy="122668"/>
          </a:xfrm>
          <a:prstGeom prst="rect">
            <a:avLst/>
          </a:prstGeom>
          <a:noFill/>
          <a:ln w="9525">
            <a:noFill/>
            <a:miter lim="800000"/>
            <a:headEnd/>
            <a:tailEnd/>
          </a:ln>
          <a:effectLst/>
        </p:spPr>
        <p:txBody>
          <a:bodyPr wrap="square" lIns="31572" tIns="15783" rIns="31572" bIns="15783">
            <a:spAutoFit/>
          </a:bodyPr>
          <a:lstStyle/>
          <a:p>
            <a:pPr eaLnBrk="0" hangingPunct="0">
              <a:lnSpc>
                <a:spcPct val="65000"/>
              </a:lnSpc>
              <a:spcBef>
                <a:spcPct val="50000"/>
              </a:spcBef>
              <a:defRPr/>
            </a:pPr>
            <a:r>
              <a:rPr lang="en-US" sz="200" b="1" dirty="0" smtClean="0">
                <a:solidFill>
                  <a:schemeClr val="bg1">
                    <a:lumMod val="75000"/>
                  </a:schemeClr>
                </a:solidFill>
                <a:latin typeface="Arial" charset="0"/>
              </a:rPr>
              <a:t>RESEARCH POSTER PRESENTATION </a:t>
            </a:r>
            <a:r>
              <a:rPr lang="en-US" sz="200" b="1" dirty="0">
                <a:solidFill>
                  <a:schemeClr val="bg1">
                    <a:lumMod val="75000"/>
                  </a:schemeClr>
                </a:solidFill>
                <a:latin typeface="Arial" charset="0"/>
              </a:rPr>
              <a:t>DESIGN © </a:t>
            </a:r>
            <a:r>
              <a:rPr lang="en-US" sz="200" b="1" dirty="0" smtClean="0">
                <a:solidFill>
                  <a:schemeClr val="bg1">
                    <a:lumMod val="75000"/>
                  </a:schemeClr>
                </a:solidFill>
                <a:latin typeface="Arial" charset="0"/>
              </a:rPr>
              <a:t>2015</a:t>
            </a:r>
            <a:endParaRPr lang="en-US" sz="200" b="1" dirty="0">
              <a:solidFill>
                <a:schemeClr val="bg1">
                  <a:lumMod val="75000"/>
                </a:schemeClr>
              </a:solidFill>
              <a:latin typeface="Arial" charset="0"/>
            </a:endParaRPr>
          </a:p>
          <a:p>
            <a:pPr eaLnBrk="0" hangingPunct="0">
              <a:lnSpc>
                <a:spcPct val="65000"/>
              </a:lnSpc>
              <a:spcBef>
                <a:spcPct val="50000"/>
              </a:spcBef>
              <a:defRPr/>
            </a:pPr>
            <a:r>
              <a:rPr lang="en-US" sz="400" b="1" dirty="0">
                <a:solidFill>
                  <a:schemeClr val="bg1">
                    <a:lumMod val="75000"/>
                  </a:schemeClr>
                </a:solidFill>
                <a:latin typeface="Arial" charset="0"/>
              </a:rPr>
              <a:t>www.PosterPresentations.com</a:t>
            </a:r>
          </a:p>
        </p:txBody>
      </p:sp>
      <p:sp>
        <p:nvSpPr>
          <p:cNvPr id="37" name="Rounded Rectangle 36"/>
          <p:cNvSpPr/>
          <p:nvPr userDrawn="1"/>
        </p:nvSpPr>
        <p:spPr>
          <a:xfrm>
            <a:off x="198150" y="2412917"/>
            <a:ext cx="5078628" cy="11614214"/>
          </a:xfrm>
          <a:prstGeom prst="roundRect">
            <a:avLst>
              <a:gd name="adj" fmla="val 3888"/>
            </a:avLst>
          </a:prstGeom>
          <a:noFill/>
          <a:ln w="127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ounded Rectangle 38"/>
          <p:cNvSpPr/>
          <p:nvPr userDrawn="1"/>
        </p:nvSpPr>
        <p:spPr>
          <a:xfrm>
            <a:off x="5411860" y="2412917"/>
            <a:ext cx="5078628" cy="11614214"/>
          </a:xfrm>
          <a:prstGeom prst="roundRect">
            <a:avLst>
              <a:gd name="adj" fmla="val 3888"/>
            </a:avLst>
          </a:prstGeom>
          <a:noFill/>
          <a:ln w="127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43"/>
          <p:cNvGrpSpPr/>
          <p:nvPr userDrawn="1"/>
        </p:nvGrpSpPr>
        <p:grpSpPr>
          <a:xfrm>
            <a:off x="-9476" y="-9251"/>
            <a:ext cx="10698114" cy="2163818"/>
            <a:chOff x="-14192" y="1382"/>
            <a:chExt cx="27451941" cy="4572641"/>
          </a:xfrm>
        </p:grpSpPr>
        <p:sp>
          <p:nvSpPr>
            <p:cNvPr id="45" name="Rectangle 16"/>
            <p:cNvSpPr/>
            <p:nvPr userDrawn="1"/>
          </p:nvSpPr>
          <p:spPr>
            <a:xfrm>
              <a:off x="4001" y="707797"/>
              <a:ext cx="27429212" cy="3866226"/>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Rectangle 15"/>
            <p:cNvSpPr/>
            <p:nvPr userDrawn="1"/>
          </p:nvSpPr>
          <p:spPr>
            <a:xfrm>
              <a:off x="-14192" y="1382"/>
              <a:ext cx="27451941" cy="4570665"/>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grpSp>
        <p:nvGrpSpPr>
          <p:cNvPr id="48" name="Group 47"/>
          <p:cNvGrpSpPr/>
          <p:nvPr userDrawn="1"/>
        </p:nvGrpSpPr>
        <p:grpSpPr>
          <a:xfrm rot="10800000">
            <a:off x="-14057" y="14173199"/>
            <a:ext cx="10717612" cy="951381"/>
            <a:chOff x="-14192" y="1382"/>
            <a:chExt cx="27451941" cy="4572641"/>
          </a:xfrm>
        </p:grpSpPr>
        <p:sp>
          <p:nvSpPr>
            <p:cNvPr id="49" name="Rectangle 16"/>
            <p:cNvSpPr/>
            <p:nvPr userDrawn="1"/>
          </p:nvSpPr>
          <p:spPr>
            <a:xfrm>
              <a:off x="4001" y="707796"/>
              <a:ext cx="27429212" cy="3866227"/>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Rectangle 15"/>
            <p:cNvSpPr/>
            <p:nvPr userDrawn="1"/>
          </p:nvSpPr>
          <p:spPr>
            <a:xfrm>
              <a:off x="-14192" y="1382"/>
              <a:ext cx="27451941" cy="4570666"/>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sp>
        <p:nvSpPr>
          <p:cNvPr id="52" name="Text Box 14"/>
          <p:cNvSpPr txBox="1">
            <a:spLocks noChangeArrowheads="1"/>
          </p:cNvSpPr>
          <p:nvPr userDrawn="1"/>
        </p:nvSpPr>
        <p:spPr bwMode="auto">
          <a:xfrm>
            <a:off x="419976" y="14691623"/>
            <a:ext cx="3786383" cy="252940"/>
          </a:xfrm>
          <a:prstGeom prst="rect">
            <a:avLst/>
          </a:prstGeom>
          <a:noFill/>
          <a:ln w="9525">
            <a:noFill/>
            <a:miter lim="800000"/>
            <a:headEnd/>
            <a:tailEnd/>
          </a:ln>
          <a:effectLst/>
        </p:spPr>
        <p:txBody>
          <a:bodyPr wrap="square" lIns="78297" tIns="39141" rIns="78297" bIns="39141">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2015</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7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9" r:id="rId1"/>
  </p:sldLayoutIdLst>
  <p:timing>
    <p:tnLst>
      <p:par>
        <p:cTn id="1" dur="indefinite" restart="never" nodeType="tmRoot"/>
      </p:par>
    </p:tnLst>
  </p:timing>
  <p:txStyles>
    <p:titleStyle>
      <a:lvl1pPr algn="ctr" defTabSz="1518341" rtl="0" eaLnBrk="1" latinLnBrk="0" hangingPunct="1">
        <a:spcBef>
          <a:spcPct val="0"/>
        </a:spcBef>
        <a:buNone/>
        <a:defRPr sz="3000" kern="1200">
          <a:solidFill>
            <a:schemeClr val="bg1"/>
          </a:solidFill>
          <a:latin typeface="Trebuchet MS" pitchFamily="34" charset="0"/>
          <a:ea typeface="+mj-ea"/>
          <a:cs typeface="+mj-cs"/>
        </a:defRPr>
      </a:lvl1pPr>
    </p:titleStyle>
    <p:bodyStyle>
      <a:lvl1pPr marL="569378" indent="-569378" algn="l" defTabSz="1518341" rtl="0" eaLnBrk="1" latinLnBrk="0" hangingPunct="1">
        <a:spcBef>
          <a:spcPct val="20000"/>
        </a:spcBef>
        <a:buFont typeface="Arial" pitchFamily="34" charset="0"/>
        <a:buChar char="•"/>
        <a:defRPr sz="5300" kern="1200">
          <a:solidFill>
            <a:schemeClr val="tx1"/>
          </a:solidFill>
          <a:latin typeface="+mn-lt"/>
          <a:ea typeface="+mn-ea"/>
          <a:cs typeface="+mn-cs"/>
        </a:defRPr>
      </a:lvl1pPr>
      <a:lvl2pPr marL="1233652" indent="-474481" algn="l" defTabSz="1518341" rtl="0" eaLnBrk="1" latinLnBrk="0" hangingPunct="1">
        <a:spcBef>
          <a:spcPct val="20000"/>
        </a:spcBef>
        <a:buFont typeface="Arial" pitchFamily="34" charset="0"/>
        <a:buChar char="–"/>
        <a:defRPr sz="4700" kern="1200">
          <a:solidFill>
            <a:schemeClr val="tx1"/>
          </a:solidFill>
          <a:latin typeface="+mn-lt"/>
          <a:ea typeface="+mn-ea"/>
          <a:cs typeface="+mn-cs"/>
        </a:defRPr>
      </a:lvl2pPr>
      <a:lvl3pPr marL="1897927" indent="-379586" algn="l" defTabSz="1518341" rtl="0" eaLnBrk="1" latinLnBrk="0" hangingPunct="1">
        <a:spcBef>
          <a:spcPct val="20000"/>
        </a:spcBef>
        <a:buFont typeface="Arial" pitchFamily="34" charset="0"/>
        <a:buChar char="•"/>
        <a:defRPr sz="4000" kern="1200">
          <a:solidFill>
            <a:schemeClr val="tx1"/>
          </a:solidFill>
          <a:latin typeface="+mn-lt"/>
          <a:ea typeface="+mn-ea"/>
          <a:cs typeface="+mn-cs"/>
        </a:defRPr>
      </a:lvl3pPr>
      <a:lvl4pPr marL="2657097" indent="-379586" algn="l" defTabSz="1518341" rtl="0" eaLnBrk="1" latinLnBrk="0" hangingPunct="1">
        <a:spcBef>
          <a:spcPct val="20000"/>
        </a:spcBef>
        <a:buFont typeface="Arial" pitchFamily="34" charset="0"/>
        <a:buChar char="–"/>
        <a:defRPr sz="3300" kern="1200">
          <a:solidFill>
            <a:schemeClr val="tx1"/>
          </a:solidFill>
          <a:latin typeface="+mn-lt"/>
          <a:ea typeface="+mn-ea"/>
          <a:cs typeface="+mn-cs"/>
        </a:defRPr>
      </a:lvl4pPr>
      <a:lvl5pPr marL="3416267" indent="-379586" algn="l" defTabSz="1518341" rtl="0" eaLnBrk="1" latinLnBrk="0" hangingPunct="1">
        <a:spcBef>
          <a:spcPct val="20000"/>
        </a:spcBef>
        <a:buFont typeface="Arial" pitchFamily="34" charset="0"/>
        <a:buChar char="»"/>
        <a:defRPr sz="3300" kern="1200">
          <a:solidFill>
            <a:schemeClr val="tx1"/>
          </a:solidFill>
          <a:latin typeface="+mn-lt"/>
          <a:ea typeface="+mn-ea"/>
          <a:cs typeface="+mn-cs"/>
        </a:defRPr>
      </a:lvl5pPr>
      <a:lvl6pPr marL="4175438" indent="-379586" algn="l" defTabSz="1518341" rtl="0" eaLnBrk="1" latinLnBrk="0" hangingPunct="1">
        <a:spcBef>
          <a:spcPct val="20000"/>
        </a:spcBef>
        <a:buFont typeface="Arial" pitchFamily="34" charset="0"/>
        <a:buChar char="•"/>
        <a:defRPr sz="3300" kern="1200">
          <a:solidFill>
            <a:schemeClr val="tx1"/>
          </a:solidFill>
          <a:latin typeface="+mn-lt"/>
          <a:ea typeface="+mn-ea"/>
          <a:cs typeface="+mn-cs"/>
        </a:defRPr>
      </a:lvl6pPr>
      <a:lvl7pPr marL="4934608" indent="-379586" algn="l" defTabSz="1518341" rtl="0" eaLnBrk="1" latinLnBrk="0" hangingPunct="1">
        <a:spcBef>
          <a:spcPct val="20000"/>
        </a:spcBef>
        <a:buFont typeface="Arial" pitchFamily="34" charset="0"/>
        <a:buChar char="•"/>
        <a:defRPr sz="3300" kern="1200">
          <a:solidFill>
            <a:schemeClr val="tx1"/>
          </a:solidFill>
          <a:latin typeface="+mn-lt"/>
          <a:ea typeface="+mn-ea"/>
          <a:cs typeface="+mn-cs"/>
        </a:defRPr>
      </a:lvl7pPr>
      <a:lvl8pPr marL="5693779" indent="-379586" algn="l" defTabSz="1518341" rtl="0" eaLnBrk="1" latinLnBrk="0" hangingPunct="1">
        <a:spcBef>
          <a:spcPct val="20000"/>
        </a:spcBef>
        <a:buFont typeface="Arial" pitchFamily="34" charset="0"/>
        <a:buChar char="•"/>
        <a:defRPr sz="3300" kern="1200">
          <a:solidFill>
            <a:schemeClr val="tx1"/>
          </a:solidFill>
          <a:latin typeface="+mn-lt"/>
          <a:ea typeface="+mn-ea"/>
          <a:cs typeface="+mn-cs"/>
        </a:defRPr>
      </a:lvl8pPr>
      <a:lvl9pPr marL="6452949" indent="-379586" algn="l" defTabSz="1518341" rtl="0" eaLnBrk="1" latinLnBrk="0" hangingPunct="1">
        <a:spcBef>
          <a:spcPct val="20000"/>
        </a:spcBef>
        <a:buFont typeface="Arial" pitchFamily="34" charset="0"/>
        <a:buChar char="•"/>
        <a:defRPr sz="3300" kern="1200">
          <a:solidFill>
            <a:schemeClr val="tx1"/>
          </a:solidFill>
          <a:latin typeface="+mn-lt"/>
          <a:ea typeface="+mn-ea"/>
          <a:cs typeface="+mn-cs"/>
        </a:defRPr>
      </a:lvl9pPr>
    </p:bodyStyle>
    <p:otherStyle>
      <a:defPPr>
        <a:defRPr lang="en-US"/>
      </a:defPPr>
      <a:lvl1pPr marL="0" algn="l" defTabSz="1518341" rtl="0" eaLnBrk="1" latinLnBrk="0" hangingPunct="1">
        <a:defRPr sz="3000" kern="1200">
          <a:solidFill>
            <a:schemeClr val="tx1"/>
          </a:solidFill>
          <a:latin typeface="+mn-lt"/>
          <a:ea typeface="+mn-ea"/>
          <a:cs typeface="+mn-cs"/>
        </a:defRPr>
      </a:lvl1pPr>
      <a:lvl2pPr marL="759171" algn="l" defTabSz="1518341" rtl="0" eaLnBrk="1" latinLnBrk="0" hangingPunct="1">
        <a:defRPr sz="3000" kern="1200">
          <a:solidFill>
            <a:schemeClr val="tx1"/>
          </a:solidFill>
          <a:latin typeface="+mn-lt"/>
          <a:ea typeface="+mn-ea"/>
          <a:cs typeface="+mn-cs"/>
        </a:defRPr>
      </a:lvl2pPr>
      <a:lvl3pPr marL="1518341" algn="l" defTabSz="1518341" rtl="0" eaLnBrk="1" latinLnBrk="0" hangingPunct="1">
        <a:defRPr sz="3000" kern="1200">
          <a:solidFill>
            <a:schemeClr val="tx1"/>
          </a:solidFill>
          <a:latin typeface="+mn-lt"/>
          <a:ea typeface="+mn-ea"/>
          <a:cs typeface="+mn-cs"/>
        </a:defRPr>
      </a:lvl3pPr>
      <a:lvl4pPr marL="2277511" algn="l" defTabSz="1518341" rtl="0" eaLnBrk="1" latinLnBrk="0" hangingPunct="1">
        <a:defRPr sz="3000" kern="1200">
          <a:solidFill>
            <a:schemeClr val="tx1"/>
          </a:solidFill>
          <a:latin typeface="+mn-lt"/>
          <a:ea typeface="+mn-ea"/>
          <a:cs typeface="+mn-cs"/>
        </a:defRPr>
      </a:lvl4pPr>
      <a:lvl5pPr marL="3036682" algn="l" defTabSz="1518341" rtl="0" eaLnBrk="1" latinLnBrk="0" hangingPunct="1">
        <a:defRPr sz="3000" kern="1200">
          <a:solidFill>
            <a:schemeClr val="tx1"/>
          </a:solidFill>
          <a:latin typeface="+mn-lt"/>
          <a:ea typeface="+mn-ea"/>
          <a:cs typeface="+mn-cs"/>
        </a:defRPr>
      </a:lvl5pPr>
      <a:lvl6pPr marL="3795852" algn="l" defTabSz="1518341" rtl="0" eaLnBrk="1" latinLnBrk="0" hangingPunct="1">
        <a:defRPr sz="3000" kern="1200">
          <a:solidFill>
            <a:schemeClr val="tx1"/>
          </a:solidFill>
          <a:latin typeface="+mn-lt"/>
          <a:ea typeface="+mn-ea"/>
          <a:cs typeface="+mn-cs"/>
        </a:defRPr>
      </a:lvl6pPr>
      <a:lvl7pPr marL="4555023" algn="l" defTabSz="1518341" rtl="0" eaLnBrk="1" latinLnBrk="0" hangingPunct="1">
        <a:defRPr sz="3000" kern="1200">
          <a:solidFill>
            <a:schemeClr val="tx1"/>
          </a:solidFill>
          <a:latin typeface="+mn-lt"/>
          <a:ea typeface="+mn-ea"/>
          <a:cs typeface="+mn-cs"/>
        </a:defRPr>
      </a:lvl7pPr>
      <a:lvl8pPr marL="5314194" algn="l" defTabSz="1518341" rtl="0" eaLnBrk="1" latinLnBrk="0" hangingPunct="1">
        <a:defRPr sz="3000" kern="1200">
          <a:solidFill>
            <a:schemeClr val="tx1"/>
          </a:solidFill>
          <a:latin typeface="+mn-lt"/>
          <a:ea typeface="+mn-ea"/>
          <a:cs typeface="+mn-cs"/>
        </a:defRPr>
      </a:lvl8pPr>
      <a:lvl9pPr marL="6073364" algn="l" defTabSz="1518341" rtl="0" eaLnBrk="1" latinLnBrk="0" hangingPunct="1">
        <a:defRPr sz="30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366" userDrawn="1">
          <p15:clr>
            <a:srgbClr val="F26B43"/>
          </p15:clr>
        </p15:guide>
        <p15:guide id="2" orient="horz" pos="1356"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Text Box 14"/>
          <p:cNvSpPr txBox="1">
            <a:spLocks noChangeArrowheads="1"/>
          </p:cNvSpPr>
          <p:nvPr/>
        </p:nvSpPr>
        <p:spPr bwMode="auto">
          <a:xfrm>
            <a:off x="505670" y="14821895"/>
            <a:ext cx="930982" cy="122668"/>
          </a:xfrm>
          <a:prstGeom prst="rect">
            <a:avLst/>
          </a:prstGeom>
          <a:noFill/>
          <a:ln w="9525">
            <a:noFill/>
            <a:miter lim="800000"/>
            <a:headEnd/>
            <a:tailEnd/>
          </a:ln>
          <a:effectLst/>
        </p:spPr>
        <p:txBody>
          <a:bodyPr wrap="square" lIns="31572" tIns="15783" rIns="31572" bIns="15783">
            <a:spAutoFit/>
          </a:bodyPr>
          <a:lstStyle/>
          <a:p>
            <a:pPr eaLnBrk="0" hangingPunct="0">
              <a:lnSpc>
                <a:spcPct val="65000"/>
              </a:lnSpc>
              <a:spcBef>
                <a:spcPct val="50000"/>
              </a:spcBef>
              <a:defRPr/>
            </a:pPr>
            <a:r>
              <a:rPr lang="en-US" sz="200" b="1" dirty="0" smtClean="0">
                <a:solidFill>
                  <a:schemeClr val="bg1">
                    <a:lumMod val="75000"/>
                  </a:schemeClr>
                </a:solidFill>
                <a:latin typeface="Arial" charset="0"/>
              </a:rPr>
              <a:t>RESEARCH POSTER PRESENTATION </a:t>
            </a:r>
            <a:r>
              <a:rPr lang="en-US" sz="200" b="1" dirty="0">
                <a:solidFill>
                  <a:schemeClr val="bg1">
                    <a:lumMod val="75000"/>
                  </a:schemeClr>
                </a:solidFill>
                <a:latin typeface="Arial" charset="0"/>
              </a:rPr>
              <a:t>DESIGN © </a:t>
            </a:r>
            <a:r>
              <a:rPr lang="en-US" sz="200" b="1" dirty="0" smtClean="0">
                <a:solidFill>
                  <a:schemeClr val="bg1">
                    <a:lumMod val="75000"/>
                  </a:schemeClr>
                </a:solidFill>
                <a:latin typeface="Arial" charset="0"/>
              </a:rPr>
              <a:t>2015</a:t>
            </a:r>
            <a:endParaRPr lang="en-US" sz="200" b="1" dirty="0">
              <a:solidFill>
                <a:schemeClr val="bg1">
                  <a:lumMod val="75000"/>
                </a:schemeClr>
              </a:solidFill>
              <a:latin typeface="Arial" charset="0"/>
            </a:endParaRPr>
          </a:p>
          <a:p>
            <a:pPr eaLnBrk="0" hangingPunct="0">
              <a:lnSpc>
                <a:spcPct val="65000"/>
              </a:lnSpc>
              <a:spcBef>
                <a:spcPct val="50000"/>
              </a:spcBef>
              <a:defRPr/>
            </a:pPr>
            <a:r>
              <a:rPr lang="en-US" sz="400" b="1" dirty="0">
                <a:solidFill>
                  <a:schemeClr val="bg1">
                    <a:lumMod val="75000"/>
                  </a:schemeClr>
                </a:solidFill>
                <a:latin typeface="Arial" charset="0"/>
              </a:rPr>
              <a:t>www.PosterPresentations.com</a:t>
            </a:r>
          </a:p>
        </p:txBody>
      </p:sp>
      <p:grpSp>
        <p:nvGrpSpPr>
          <p:cNvPr id="42" name="Group 41"/>
          <p:cNvGrpSpPr>
            <a:grpSpLocks noChangeAspect="1"/>
          </p:cNvGrpSpPr>
          <p:nvPr userDrawn="1"/>
        </p:nvGrpSpPr>
        <p:grpSpPr>
          <a:xfrm>
            <a:off x="-6841965" y="4"/>
            <a:ext cx="6675217" cy="15124110"/>
            <a:chOff x="-11331688" y="1"/>
            <a:chExt cx="11125364" cy="25206855"/>
          </a:xfrm>
        </p:grpSpPr>
        <p:sp>
          <p:nvSpPr>
            <p:cNvPr id="45" name="Rectangle 44"/>
            <p:cNvSpPr/>
            <p:nvPr/>
          </p:nvSpPr>
          <p:spPr>
            <a:xfrm>
              <a:off x="-11216136" y="1"/>
              <a:ext cx="11009812" cy="2520685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1800" b="1" spc="0" dirty="0" smtClean="0">
                  <a:solidFill>
                    <a:srgbClr val="FF0000"/>
                  </a:solidFill>
                  <a:latin typeface="Trebuchet MS" pitchFamily="34" charset="0"/>
                </a:rPr>
                <a:t>(—THIS SIDEBAR DOES NOT PRINT—)</a:t>
              </a:r>
              <a:endParaRPr lang="en-US" sz="1800" b="1" spc="600" dirty="0" smtClean="0">
                <a:solidFill>
                  <a:schemeClr val="bg1"/>
                </a:solidFill>
                <a:latin typeface="Trebuchet MS" pitchFamily="34" charset="0"/>
              </a:endParaRPr>
            </a:p>
            <a:p>
              <a:pPr algn="ctr"/>
              <a:r>
                <a:rPr lang="en-US" sz="2000" b="1" spc="600" dirty="0" smtClean="0">
                  <a:solidFill>
                    <a:schemeClr val="bg1"/>
                  </a:solidFill>
                  <a:latin typeface="Trebuchet MS" pitchFamily="34" charset="0"/>
                </a:rPr>
                <a:t>DESIGN</a:t>
              </a:r>
              <a:r>
                <a:rPr lang="en-US" sz="2000" b="1" spc="600" baseline="0" dirty="0" smtClean="0">
                  <a:solidFill>
                    <a:schemeClr val="bg1"/>
                  </a:solidFill>
                  <a:latin typeface="Trebuchet MS" pitchFamily="34" charset="0"/>
                </a:rPr>
                <a:t> </a:t>
              </a:r>
              <a:r>
                <a:rPr lang="en-US" sz="2000" b="1" spc="600" dirty="0" smtClean="0">
                  <a:solidFill>
                    <a:schemeClr val="bg1"/>
                  </a:solidFill>
                  <a:latin typeface="Trebuchet MS" pitchFamily="34" charset="0"/>
                </a:rPr>
                <a:t>GUIDE</a:t>
              </a:r>
            </a:p>
            <a:p>
              <a:pPr algn="ctr"/>
              <a:r>
                <a:rPr lang="en-US" sz="900" b="1" dirty="0" smtClean="0">
                  <a:latin typeface="Trebuchet MS" pitchFamily="34" charset="0"/>
                </a:rPr>
                <a:t> </a:t>
              </a:r>
            </a:p>
            <a:p>
              <a:pPr defTabSz="3765639"/>
              <a:r>
                <a:rPr lang="en-US" sz="1400" i="0" dirty="0" smtClean="0">
                  <a:latin typeface="Trebuchet MS" pitchFamily="34" charset="0"/>
                </a:rPr>
                <a:t>This PowerPoint</a:t>
              </a:r>
              <a:r>
                <a:rPr lang="en-US" sz="1400" i="0" baseline="0" dirty="0" smtClean="0">
                  <a:latin typeface="Trebuchet MS" pitchFamily="34" charset="0"/>
                </a:rPr>
                <a:t> </a:t>
              </a:r>
              <a:r>
                <a:rPr lang="en-US" sz="1400" i="0" dirty="0" smtClean="0">
                  <a:latin typeface="Trebuchet MS" pitchFamily="34" charset="0"/>
                </a:rPr>
                <a:t>2007 template produces</a:t>
              </a:r>
              <a:r>
                <a:rPr lang="en-US" sz="1400" i="0" baseline="0" dirty="0" smtClean="0">
                  <a:latin typeface="Trebuchet MS" pitchFamily="34" charset="0"/>
                </a:rPr>
                <a:t> </a:t>
              </a:r>
              <a:r>
                <a:rPr lang="en-US" sz="1400" i="0" dirty="0" smtClean="0">
                  <a:latin typeface="Trebuchet MS" pitchFamily="34" charset="0"/>
                </a:rPr>
                <a:t>an</a:t>
              </a:r>
              <a:r>
                <a:rPr lang="en-US" sz="1400" i="0" baseline="0" dirty="0" smtClean="0">
                  <a:latin typeface="Trebuchet MS" pitchFamily="34" charset="0"/>
                </a:rPr>
                <a:t> A3</a:t>
              </a:r>
              <a:r>
                <a:rPr lang="en-US" sz="1400" i="0" dirty="0" smtClean="0">
                  <a:latin typeface="Trebuchet MS" pitchFamily="34" charset="0"/>
                </a:rPr>
                <a:t> presentation poster. </a:t>
              </a:r>
              <a:r>
                <a:rPr lang="en-US" sz="1400" dirty="0" smtClean="0">
                  <a:latin typeface="Trebuchet MS" pitchFamily="34" charset="0"/>
                </a:rPr>
                <a:t>You</a:t>
              </a:r>
              <a:r>
                <a:rPr lang="en-US" sz="1400" baseline="0" dirty="0" smtClean="0">
                  <a:latin typeface="Trebuchet MS" pitchFamily="34" charset="0"/>
                </a:rPr>
                <a:t> can u</a:t>
              </a:r>
              <a:r>
                <a:rPr lang="en-US" sz="1400" dirty="0" smtClean="0">
                  <a:latin typeface="Trebuchet MS" pitchFamily="34" charset="0"/>
                </a:rPr>
                <a:t>se</a:t>
              </a:r>
              <a:r>
                <a:rPr lang="en-US" sz="1400" baseline="0" dirty="0" smtClean="0">
                  <a:latin typeface="Trebuchet MS" pitchFamily="34" charset="0"/>
                </a:rPr>
                <a:t> it to create your research poster and </a:t>
              </a:r>
              <a:r>
                <a:rPr lang="en-US" sz="1400" dirty="0" smtClean="0">
                  <a:latin typeface="Trebuchet MS" pitchFamily="34" charset="0"/>
                </a:rPr>
                <a:t>save valuable time placing titles, subtitles,</a:t>
              </a:r>
              <a:r>
                <a:rPr lang="en-US" sz="1400" baseline="0" dirty="0" smtClean="0">
                  <a:latin typeface="Trebuchet MS" pitchFamily="34" charset="0"/>
                </a:rPr>
                <a:t> text, and graphics</a:t>
              </a:r>
              <a:r>
                <a:rPr lang="en-US" sz="1400" dirty="0" smtClean="0">
                  <a:latin typeface="Trebuchet MS" pitchFamily="34" charset="0"/>
                </a:rPr>
                <a:t>. </a:t>
              </a:r>
            </a:p>
            <a:p>
              <a:pPr defTabSz="3765639"/>
              <a:r>
                <a:rPr lang="en-US" sz="900" dirty="0" smtClean="0">
                  <a:latin typeface="Trebuchet MS" pitchFamily="34" charset="0"/>
                </a:rPr>
                <a:t> </a:t>
              </a:r>
            </a:p>
            <a:p>
              <a:pPr defTabSz="4389219"/>
              <a:r>
                <a:rPr lang="en-US" sz="1400" dirty="0" smtClean="0">
                  <a:latin typeface="Trebuchet MS" pitchFamily="34" charset="0"/>
                </a:rPr>
                <a:t>We provide a series of online answer your poster production questions. To view our template tutorials, go online to </a:t>
              </a:r>
              <a:r>
                <a:rPr lang="en-US" sz="1400" b="1" dirty="0" smtClean="0">
                  <a:solidFill>
                    <a:srgbClr val="FFC000"/>
                  </a:solidFill>
                  <a:latin typeface="Trebuchet MS" pitchFamily="34" charset="0"/>
                </a:rPr>
                <a:t>PosterPresentations.com</a:t>
              </a:r>
              <a:r>
                <a:rPr lang="en-US" sz="1400" b="1" dirty="0" smtClean="0">
                  <a:solidFill>
                    <a:schemeClr val="bg1"/>
                  </a:solidFill>
                  <a:latin typeface="Trebuchet MS" pitchFamily="34" charset="0"/>
                </a:rPr>
                <a:t> </a:t>
              </a:r>
              <a:r>
                <a:rPr lang="en-US" sz="1400" dirty="0" smtClean="0">
                  <a:solidFill>
                    <a:schemeClr val="bg1"/>
                  </a:solidFill>
                  <a:latin typeface="Trebuchet MS" pitchFamily="34" charset="0"/>
                </a:rPr>
                <a:t>and click on HELP DESK.</a:t>
              </a:r>
            </a:p>
            <a:p>
              <a:pPr defTabSz="4389219"/>
              <a:r>
                <a:rPr lang="en-US" sz="900" dirty="0" smtClean="0">
                  <a:latin typeface="Trebuchet MS" pitchFamily="34" charset="0"/>
                </a:rPr>
                <a:t> </a:t>
              </a:r>
            </a:p>
            <a:p>
              <a:pPr defTabSz="4389219"/>
              <a:r>
                <a:rPr lang="en-US" sz="1400" dirty="0" smtClean="0">
                  <a:solidFill>
                    <a:schemeClr val="bg1"/>
                  </a:solidFill>
                  <a:latin typeface="Trebuchet MS" pitchFamily="34" charset="0"/>
                </a:rPr>
                <a:t>When</a:t>
              </a:r>
              <a:r>
                <a:rPr lang="en-US" sz="1400" baseline="0" dirty="0" smtClean="0">
                  <a:solidFill>
                    <a:schemeClr val="bg1"/>
                  </a:solidFill>
                  <a:latin typeface="Trebuchet MS" pitchFamily="34" charset="0"/>
                </a:rPr>
                <a:t> you are ready to</a:t>
              </a:r>
              <a:r>
                <a:rPr lang="en-US" sz="1400" dirty="0" smtClean="0">
                  <a:solidFill>
                    <a:schemeClr val="bg1"/>
                  </a:solidFill>
                  <a:latin typeface="Trebuchet MS" pitchFamily="34" charset="0"/>
                </a:rPr>
                <a:t> </a:t>
              </a:r>
              <a:r>
                <a:rPr lang="en-US" sz="1400" baseline="0" dirty="0" smtClean="0">
                  <a:solidFill>
                    <a:schemeClr val="bg1"/>
                  </a:solidFill>
                  <a:latin typeface="Trebuchet MS" pitchFamily="34" charset="0"/>
                </a:rPr>
                <a:t> print your poster</a:t>
              </a:r>
              <a:r>
                <a:rPr lang="en-US" sz="1400" dirty="0" smtClean="0">
                  <a:solidFill>
                    <a:schemeClr val="bg1"/>
                  </a:solidFill>
                  <a:latin typeface="Trebuchet MS" pitchFamily="34" charset="0"/>
                </a:rPr>
                <a:t>,</a:t>
              </a:r>
              <a:r>
                <a:rPr lang="en-US" sz="1400" baseline="0" dirty="0" smtClean="0">
                  <a:solidFill>
                    <a:schemeClr val="bg1"/>
                  </a:solidFill>
                  <a:latin typeface="Trebuchet MS" pitchFamily="34" charset="0"/>
                </a:rPr>
                <a:t> go online to </a:t>
              </a:r>
              <a:r>
                <a:rPr lang="en-US" sz="1400" b="0" dirty="0" smtClean="0">
                  <a:solidFill>
                    <a:schemeClr val="bg1"/>
                  </a:solidFill>
                  <a:latin typeface="Trebuchet MS" pitchFamily="34" charset="0"/>
                </a:rPr>
                <a:t>PosterPresentations.com</a:t>
              </a:r>
              <a:r>
                <a:rPr lang="en-US" sz="1400" dirty="0" smtClean="0">
                  <a:solidFill>
                    <a:schemeClr val="bg1"/>
                  </a:solidFill>
                  <a:latin typeface="Trebuchet MS" pitchFamily="34" charset="0"/>
                </a:rPr>
                <a:t/>
              </a:r>
              <a:br>
                <a:rPr lang="en-US" sz="1400" dirty="0" smtClean="0">
                  <a:solidFill>
                    <a:schemeClr val="bg1"/>
                  </a:solidFill>
                  <a:latin typeface="Trebuchet MS" pitchFamily="34" charset="0"/>
                </a:rPr>
              </a:br>
              <a:r>
                <a:rPr lang="en-US" sz="900" dirty="0" smtClean="0">
                  <a:solidFill>
                    <a:schemeClr val="bg1"/>
                  </a:solidFill>
                  <a:latin typeface="Trebuchet MS" pitchFamily="34" charset="0"/>
                </a:rPr>
                <a:t> </a:t>
              </a:r>
            </a:p>
            <a:p>
              <a:pPr algn="l" defTabSz="3765639"/>
              <a:r>
                <a:rPr lang="en-US" sz="1400" b="0" dirty="0" smtClean="0">
                  <a:solidFill>
                    <a:schemeClr val="bg1"/>
                  </a:solidFill>
                  <a:latin typeface="Trebuchet MS" pitchFamily="34" charset="0"/>
                </a:rPr>
                <a:t>Need</a:t>
              </a:r>
              <a:r>
                <a:rPr lang="en-US" sz="1400" b="0" baseline="0" dirty="0" smtClean="0">
                  <a:solidFill>
                    <a:schemeClr val="bg1"/>
                  </a:solidFill>
                  <a:latin typeface="Trebuchet MS" pitchFamily="34" charset="0"/>
                </a:rPr>
                <a:t> assistance? Call us at </a:t>
              </a:r>
              <a:r>
                <a:rPr lang="en-US" sz="1400" b="0" dirty="0" smtClean="0">
                  <a:solidFill>
                    <a:srgbClr val="FFC000"/>
                  </a:solidFill>
                  <a:latin typeface="Trebuchet MS" pitchFamily="34" charset="0"/>
                </a:rPr>
                <a:t>1.510.649.3001</a:t>
              </a:r>
            </a:p>
            <a:p>
              <a:pPr algn="l" defTabSz="3765639"/>
              <a:r>
                <a:rPr lang="en-US" sz="900" b="1" dirty="0" smtClean="0">
                  <a:solidFill>
                    <a:srgbClr val="FFFF00"/>
                  </a:solidFill>
                  <a:latin typeface="Trebuchet MS" pitchFamily="34" charset="0"/>
                </a:rPr>
                <a:t> </a:t>
              </a:r>
            </a:p>
            <a:p>
              <a:pPr algn="ctr"/>
              <a:endParaRPr lang="en-US" sz="1200" b="1" dirty="0" smtClean="0">
                <a:solidFill>
                  <a:schemeClr val="bg1"/>
                </a:solidFill>
                <a:latin typeface="Trebuchet MS" pitchFamily="34" charset="0"/>
              </a:endParaRPr>
            </a:p>
            <a:p>
              <a:pPr algn="ctr"/>
              <a:r>
                <a:rPr lang="en-US" sz="2000" b="1" spc="600" dirty="0" smtClean="0">
                  <a:solidFill>
                    <a:schemeClr val="bg1"/>
                  </a:solidFill>
                  <a:latin typeface="Trebuchet MS" pitchFamily="34" charset="0"/>
                </a:rPr>
                <a:t>QUICK START</a:t>
              </a:r>
            </a:p>
            <a:p>
              <a:pPr algn="ctr"/>
              <a:r>
                <a:rPr lang="en-US" sz="900" b="1" baseline="0" dirty="0" smtClean="0">
                  <a:solidFill>
                    <a:schemeClr val="bg1"/>
                  </a:solidFill>
                  <a:latin typeface="Trebuchet MS" pitchFamily="34" charset="0"/>
                </a:rPr>
                <a:t> </a:t>
              </a:r>
            </a:p>
            <a:p>
              <a:pPr algn="ctr"/>
              <a:r>
                <a:rPr lang="en-US" sz="1600" b="1" baseline="0" dirty="0" smtClean="0">
                  <a:solidFill>
                    <a:srgbClr val="FFC000"/>
                  </a:solidFill>
                  <a:latin typeface="Trebuchet MS" pitchFamily="34" charset="0"/>
                </a:rPr>
                <a:t>Zoom in and out</a:t>
              </a:r>
            </a:p>
            <a:p>
              <a:pPr marL="1203325" indent="0" algn="l" defTabSz="850900"/>
              <a:r>
                <a:rPr lang="en-US" sz="1200" b="0" baseline="0" dirty="0" smtClean="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1400" b="0" baseline="0" dirty="0" smtClean="0">
                <a:solidFill>
                  <a:schemeClr val="bg1"/>
                </a:solidFill>
                <a:latin typeface="Trebuchet MS" pitchFamily="34" charset="0"/>
              </a:endParaRPr>
            </a:p>
            <a:p>
              <a:pPr algn="ctr"/>
              <a:r>
                <a:rPr lang="en-US" sz="1600" b="1" baseline="0" dirty="0" smtClean="0">
                  <a:solidFill>
                    <a:srgbClr val="FFC000"/>
                  </a:solidFill>
                  <a:latin typeface="Trebuchet MS" pitchFamily="34" charset="0"/>
                </a:rPr>
                <a:t>Title, Authors, and Affiliations</a:t>
              </a:r>
            </a:p>
            <a:p>
              <a:pPr algn="l"/>
              <a:r>
                <a:rPr lang="en-US" sz="12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12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r>
                <a:rPr lang="en-US" sz="900" b="0" spc="0" baseline="0" dirty="0" smtClean="0">
                  <a:solidFill>
                    <a:schemeClr val="bg1">
                      <a:lumMod val="75000"/>
                    </a:schemeClr>
                  </a:solidFill>
                  <a:latin typeface="Trebuchet MS" pitchFamily="34" charset="0"/>
                </a:rPr>
                <a:t> </a:t>
              </a:r>
            </a:p>
            <a:p>
              <a:pPr algn="l"/>
              <a:r>
                <a:rPr lang="en-US" sz="1200" b="1" spc="300" baseline="0" dirty="0" smtClean="0">
                  <a:solidFill>
                    <a:srgbClr val="FFC000"/>
                  </a:solidFill>
                  <a:latin typeface="Trebuchet MS" pitchFamily="34" charset="0"/>
                </a:rPr>
                <a:t>TIP</a:t>
              </a:r>
              <a:r>
                <a:rPr lang="en-US" sz="1200" b="1" baseline="0" dirty="0" smtClean="0">
                  <a:solidFill>
                    <a:srgbClr val="FFC000"/>
                  </a:solidFill>
                  <a:latin typeface="Trebuchet MS" pitchFamily="34" charset="0"/>
                </a:rPr>
                <a:t>: </a:t>
              </a:r>
              <a:r>
                <a:rPr lang="en-US" sz="12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1400" b="1" baseline="0" dirty="0" smtClean="0">
                  <a:solidFill>
                    <a:schemeClr val="bg1"/>
                  </a:solidFill>
                  <a:latin typeface="Trebuchet MS" pitchFamily="34" charset="0"/>
                </a:rPr>
                <a:t/>
              </a:r>
              <a:br>
                <a:rPr lang="en-US" sz="1400" b="1" baseline="0" dirty="0" smtClean="0">
                  <a:solidFill>
                    <a:schemeClr val="bg1"/>
                  </a:solidFill>
                  <a:latin typeface="Trebuchet MS" pitchFamily="34" charset="0"/>
                </a:rPr>
              </a:br>
              <a:endParaRPr lang="en-US" sz="1400" b="1" dirty="0" smtClean="0">
                <a:solidFill>
                  <a:schemeClr val="bg1"/>
                </a:solidFill>
                <a:latin typeface="Trebuchet MS" pitchFamily="34" charset="0"/>
              </a:endParaRPr>
            </a:p>
            <a:p>
              <a:pPr algn="ctr"/>
              <a:endParaRPr lang="en-US" sz="1400" b="1" dirty="0" smtClean="0">
                <a:solidFill>
                  <a:srgbClr val="FFC000"/>
                </a:solidFill>
                <a:latin typeface="Trebuchet MS" pitchFamily="34" charset="0"/>
              </a:endParaRPr>
            </a:p>
            <a:p>
              <a:pPr algn="ctr"/>
              <a:endParaRPr lang="en-US" sz="1400" b="1" dirty="0" smtClean="0">
                <a:solidFill>
                  <a:srgbClr val="FFC000"/>
                </a:solidFill>
                <a:latin typeface="Trebuchet MS" pitchFamily="34" charset="0"/>
              </a:endParaRPr>
            </a:p>
            <a:p>
              <a:pPr algn="ctr"/>
              <a:r>
                <a:rPr lang="en-US" sz="1600" b="1" dirty="0" smtClean="0">
                  <a:solidFill>
                    <a:srgbClr val="FFC000"/>
                  </a:solidFill>
                  <a:latin typeface="Trebuchet MS" pitchFamily="34" charset="0"/>
                </a:rPr>
                <a:t>Adding Logos</a:t>
              </a:r>
              <a:r>
                <a:rPr lang="en-US" sz="1600" b="1" baseline="0" dirty="0" smtClean="0">
                  <a:solidFill>
                    <a:srgbClr val="FFC000"/>
                  </a:solidFill>
                  <a:latin typeface="Trebuchet MS" pitchFamily="34" charset="0"/>
                </a:rPr>
                <a:t> / Seals</a:t>
              </a:r>
            </a:p>
            <a:p>
              <a:pPr algn="l"/>
              <a:r>
                <a:rPr lang="en-US" sz="12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900" b="0" spc="300" baseline="0" dirty="0" smtClean="0">
                <a:solidFill>
                  <a:schemeClr val="bg1">
                    <a:lumMod val="75000"/>
                  </a:schemeClr>
                </a:solidFill>
                <a:latin typeface="Trebuchet MS" pitchFamily="34" charset="0"/>
              </a:endParaRPr>
            </a:p>
            <a:p>
              <a:pPr algn="l"/>
              <a:r>
                <a:rPr lang="en-US" sz="1200" b="1" spc="300" baseline="0" dirty="0" smtClean="0">
                  <a:solidFill>
                    <a:srgbClr val="FFC000"/>
                  </a:solidFill>
                  <a:latin typeface="Trebuchet MS" pitchFamily="34" charset="0"/>
                </a:rPr>
                <a:t>TIP:</a:t>
              </a:r>
              <a:r>
                <a:rPr lang="en-US" sz="1200" b="1" spc="0" baseline="0" dirty="0" smtClean="0">
                  <a:solidFill>
                    <a:srgbClr val="FFC000"/>
                  </a:solidFill>
                  <a:latin typeface="Trebuchet MS" pitchFamily="34" charset="0"/>
                </a:rPr>
                <a:t> </a:t>
              </a:r>
              <a:r>
                <a:rPr lang="en-US" sz="1200" b="0" baseline="0" dirty="0" smtClean="0">
                  <a:solidFill>
                    <a:schemeClr val="bg1">
                      <a:lumMod val="75000"/>
                    </a:schemeClr>
                  </a:solidFill>
                  <a:latin typeface="Trebuchet MS" pitchFamily="34" charset="0"/>
                </a:rPr>
                <a:t>See if your company’s logo is available on our free poster templates page.</a:t>
              </a:r>
            </a:p>
            <a:p>
              <a:pPr algn="l"/>
              <a:endParaRPr lang="en-US" sz="1200" b="0" baseline="0" dirty="0" smtClean="0">
                <a:latin typeface="Trebuchet MS" pitchFamily="34" charset="0"/>
              </a:endParaRPr>
            </a:p>
            <a:p>
              <a:pPr algn="ctr"/>
              <a:r>
                <a:rPr lang="en-US" sz="1600" b="1" baseline="0" dirty="0" smtClean="0">
                  <a:solidFill>
                    <a:srgbClr val="FFC000"/>
                  </a:solidFill>
                  <a:latin typeface="Trebuchet MS" pitchFamily="34" charset="0"/>
                </a:rPr>
                <a:t>Photographs / Graphics</a:t>
              </a:r>
            </a:p>
            <a:p>
              <a:pPr algn="l" defTabSz="977900"/>
              <a:r>
                <a:rPr lang="en-US" sz="12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1200" b="0" spc="0" baseline="0" dirty="0" smtClean="0">
                  <a:solidFill>
                    <a:schemeClr val="bg1">
                      <a:lumMod val="75000"/>
                    </a:schemeClr>
                  </a:solidFill>
                  <a:latin typeface="Trebuchet MS" pitchFamily="34" charset="0"/>
                </a:rPr>
                <a:t>disproportionally.</a:t>
              </a:r>
            </a:p>
            <a:p>
              <a:pPr algn="l" defTabSz="977900"/>
              <a:endParaRPr lang="en-US" sz="1200" b="0" baseline="0" dirty="0" smtClean="0">
                <a:latin typeface="Trebuchet MS" pitchFamily="34" charset="0"/>
              </a:endParaRPr>
            </a:p>
            <a:p>
              <a:pPr algn="ctr"/>
              <a:endParaRPr lang="en-US" sz="1400" b="1" baseline="0" dirty="0" smtClean="0">
                <a:solidFill>
                  <a:srgbClr val="FFC000"/>
                </a:solidFill>
                <a:latin typeface="Trebuchet MS" pitchFamily="34" charset="0"/>
              </a:endParaRPr>
            </a:p>
            <a:p>
              <a:pPr algn="ctr"/>
              <a:endParaRPr lang="en-US" sz="1400" b="1" baseline="0" dirty="0" smtClean="0">
                <a:solidFill>
                  <a:srgbClr val="FFC000"/>
                </a:solidFill>
                <a:latin typeface="Trebuchet MS" pitchFamily="34" charset="0"/>
              </a:endParaRPr>
            </a:p>
            <a:p>
              <a:pPr algn="ctr"/>
              <a:endParaRPr lang="en-US" sz="1400" b="1" baseline="0" dirty="0" smtClean="0">
                <a:solidFill>
                  <a:srgbClr val="FFC000"/>
                </a:solidFill>
                <a:latin typeface="Trebuchet MS" pitchFamily="34" charset="0"/>
              </a:endParaRPr>
            </a:p>
            <a:p>
              <a:pPr algn="ctr"/>
              <a:endParaRPr lang="en-US" sz="1400" b="1" baseline="0" dirty="0" smtClean="0">
                <a:solidFill>
                  <a:srgbClr val="FFC000"/>
                </a:solidFill>
                <a:latin typeface="Trebuchet MS" pitchFamily="34" charset="0"/>
              </a:endParaRPr>
            </a:p>
            <a:p>
              <a:pPr algn="ctr"/>
              <a:endParaRPr lang="en-US" sz="1400" b="1" baseline="0" dirty="0" smtClean="0">
                <a:solidFill>
                  <a:srgbClr val="FFC000"/>
                </a:solidFill>
                <a:latin typeface="Trebuchet MS" pitchFamily="34" charset="0"/>
              </a:endParaRPr>
            </a:p>
            <a:p>
              <a:pPr algn="ctr"/>
              <a:endParaRPr lang="en-US" sz="1400" b="1" baseline="0" dirty="0" smtClean="0">
                <a:solidFill>
                  <a:srgbClr val="FFC000"/>
                </a:solidFill>
                <a:latin typeface="Trebuchet MS" pitchFamily="34" charset="0"/>
              </a:endParaRPr>
            </a:p>
            <a:p>
              <a:pPr algn="ctr"/>
              <a:r>
                <a:rPr lang="en-US" sz="1600" b="1" baseline="0" dirty="0" smtClean="0">
                  <a:solidFill>
                    <a:srgbClr val="FFC000"/>
                  </a:solidFill>
                  <a:latin typeface="Trebuchet MS" pitchFamily="34" charset="0"/>
                </a:rPr>
                <a:t>Image Quality Check</a:t>
              </a:r>
            </a:p>
            <a:p>
              <a:pPr lvl="0" algn="l" defTabSz="977900"/>
              <a:r>
                <a:rPr lang="en-US" sz="1200" b="0" baseline="0" dirty="0" smtClean="0">
                  <a:solidFill>
                    <a:schemeClr val="bg1">
                      <a:lumMod val="75000"/>
                    </a:schemeClr>
                  </a:solidFill>
                  <a:latin typeface="Trebuchet MS" pitchFamily="34" charset="0"/>
                </a:rPr>
                <a:t>Zoom in and look at your images at 100% magnification. If they look good they </a:t>
              </a:r>
              <a:br>
                <a:rPr lang="en-US" sz="1200" b="0" baseline="0" dirty="0" smtClean="0">
                  <a:solidFill>
                    <a:schemeClr val="bg1">
                      <a:lumMod val="75000"/>
                    </a:schemeClr>
                  </a:solidFill>
                  <a:latin typeface="Trebuchet MS" pitchFamily="34" charset="0"/>
                </a:rPr>
              </a:br>
              <a:r>
                <a:rPr lang="en-US" sz="1200" b="0" baseline="0" dirty="0" smtClean="0">
                  <a:solidFill>
                    <a:schemeClr val="bg1">
                      <a:lumMod val="75000"/>
                    </a:schemeClr>
                  </a:solidFill>
                  <a:latin typeface="Trebuchet MS" pitchFamily="34" charset="0"/>
                </a:rPr>
                <a:t>will print well. </a:t>
              </a:r>
              <a:endParaRPr lang="en-US" sz="1400" b="0" dirty="0" smtClean="0">
                <a:latin typeface="Trebuchet MS" pitchFamily="34" charset="0"/>
              </a:endParaRPr>
            </a:p>
          </p:txBody>
        </p:sp>
        <p:cxnSp>
          <p:nvCxnSpPr>
            <p:cNvPr id="48" name="Straight Connector 47"/>
            <p:cNvCxnSpPr/>
            <p:nvPr/>
          </p:nvCxnSpPr>
          <p:spPr>
            <a:xfrm>
              <a:off x="-11331688" y="5665498"/>
              <a:ext cx="10999746" cy="2783"/>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60" name="Picture 59"/>
            <p:cNvPicPr>
              <a:picLocks noChangeAspect="1"/>
            </p:cNvPicPr>
            <p:nvPr userDrawn="1"/>
          </p:nvPicPr>
          <p:blipFill>
            <a:blip r:embed="rId4"/>
            <a:stretch>
              <a:fillRect/>
            </a:stretch>
          </p:blipFill>
          <p:spPr>
            <a:xfrm>
              <a:off x="-10736023" y="6899417"/>
              <a:ext cx="1597665" cy="1001614"/>
            </a:xfrm>
            <a:prstGeom prst="rect">
              <a:avLst/>
            </a:prstGeom>
          </p:spPr>
        </p:pic>
        <p:pic>
          <p:nvPicPr>
            <p:cNvPr id="61" name="Picture 60"/>
            <p:cNvPicPr>
              <a:picLocks noChangeAspect="1"/>
            </p:cNvPicPr>
            <p:nvPr userDrawn="1"/>
          </p:nvPicPr>
          <p:blipFill>
            <a:blip r:embed="rId5"/>
            <a:stretch>
              <a:fillRect/>
            </a:stretch>
          </p:blipFill>
          <p:spPr>
            <a:xfrm>
              <a:off x="-10714081" y="10736764"/>
              <a:ext cx="9986807" cy="877997"/>
            </a:xfrm>
            <a:prstGeom prst="rect">
              <a:avLst/>
            </a:prstGeom>
          </p:spPr>
        </p:pic>
        <p:grpSp>
          <p:nvGrpSpPr>
            <p:cNvPr id="62" name="Group 61"/>
            <p:cNvGrpSpPr/>
            <p:nvPr userDrawn="1"/>
          </p:nvGrpSpPr>
          <p:grpSpPr>
            <a:xfrm>
              <a:off x="-9844888" y="16323725"/>
              <a:ext cx="7631077" cy="1987414"/>
              <a:chOff x="-4516464" y="9371858"/>
              <a:chExt cx="3516822" cy="1095721"/>
            </a:xfrm>
          </p:grpSpPr>
          <p:grpSp>
            <p:nvGrpSpPr>
              <p:cNvPr id="68" name="Group 67"/>
              <p:cNvGrpSpPr/>
              <p:nvPr userDrawn="1"/>
            </p:nvGrpSpPr>
            <p:grpSpPr>
              <a:xfrm>
                <a:off x="-2783494" y="9371902"/>
                <a:ext cx="624373" cy="894738"/>
                <a:chOff x="-3958698" y="8697103"/>
                <a:chExt cx="779266" cy="1282149"/>
              </a:xfrm>
            </p:grpSpPr>
            <p:pic>
              <p:nvPicPr>
                <p:cNvPr id="74" name="Picture 73"/>
                <p:cNvPicPr>
                  <a:picLocks noChangeAspect="1"/>
                </p:cNvPicPr>
                <p:nvPr userDrawn="1"/>
              </p:nvPicPr>
              <p:blipFill>
                <a:blip r:embed="rId6"/>
                <a:stretch>
                  <a:fillRect/>
                </a:stretch>
              </p:blipFill>
              <p:spPr>
                <a:xfrm>
                  <a:off x="-3948160" y="8697103"/>
                  <a:ext cx="768728" cy="1090753"/>
                </a:xfrm>
                <a:prstGeom prst="rect">
                  <a:avLst/>
                </a:prstGeom>
              </p:spPr>
            </p:pic>
            <p:sp>
              <p:nvSpPr>
                <p:cNvPr id="83" name="TextBox 82"/>
                <p:cNvSpPr txBox="1"/>
                <p:nvPr userDrawn="1"/>
              </p:nvSpPr>
              <p:spPr>
                <a:xfrm>
                  <a:off x="-3958698" y="9736093"/>
                  <a:ext cx="779263" cy="243159"/>
                </a:xfrm>
                <a:prstGeom prst="rect">
                  <a:avLst/>
                </a:prstGeom>
                <a:solidFill>
                  <a:schemeClr val="accent1"/>
                </a:solidFill>
                <a:ln>
                  <a:noFill/>
                </a:ln>
              </p:spPr>
              <p:txBody>
                <a:bodyPr wrap="square" lIns="0" tIns="0" rIns="0" bIns="0" rtlCol="0">
                  <a:spAutoFit/>
                </a:bodyPr>
                <a:lstStyle/>
                <a:p>
                  <a:pPr algn="ctr"/>
                  <a:r>
                    <a:rPr lang="en-US" sz="1200" b="1" dirty="0" smtClean="0">
                      <a:solidFill>
                        <a:schemeClr val="tx1"/>
                      </a:solidFill>
                    </a:rPr>
                    <a:t>ORIGINAL</a:t>
                  </a:r>
                  <a:endParaRPr lang="en-US" sz="1200" b="1" dirty="0">
                    <a:solidFill>
                      <a:schemeClr val="tx1"/>
                    </a:solidFill>
                  </a:endParaRPr>
                </a:p>
              </p:txBody>
            </p:sp>
          </p:grpSp>
          <p:grpSp>
            <p:nvGrpSpPr>
              <p:cNvPr id="69" name="Group 68"/>
              <p:cNvGrpSpPr/>
              <p:nvPr userDrawn="1"/>
            </p:nvGrpSpPr>
            <p:grpSpPr>
              <a:xfrm>
                <a:off x="-2033159" y="9371858"/>
                <a:ext cx="1033517" cy="907667"/>
                <a:chOff x="-2921738" y="8879046"/>
                <a:chExt cx="1420279" cy="1247336"/>
              </a:xfrm>
            </p:grpSpPr>
            <p:pic>
              <p:nvPicPr>
                <p:cNvPr id="72" name="Picture 71"/>
                <p:cNvPicPr>
                  <a:picLocks noChangeAspect="1"/>
                </p:cNvPicPr>
                <p:nvPr userDrawn="1"/>
              </p:nvPicPr>
              <p:blipFill>
                <a:blip r:embed="rId6"/>
                <a:stretch>
                  <a:fillRect/>
                </a:stretch>
              </p:blipFill>
              <p:spPr>
                <a:xfrm>
                  <a:off x="-2921738" y="8879046"/>
                  <a:ext cx="1420279" cy="1029695"/>
                </a:xfrm>
                <a:prstGeom prst="rect">
                  <a:avLst/>
                </a:prstGeom>
              </p:spPr>
            </p:pic>
            <p:sp>
              <p:nvSpPr>
                <p:cNvPr id="73" name="TextBox 72"/>
                <p:cNvSpPr txBox="1"/>
                <p:nvPr userDrawn="1"/>
              </p:nvSpPr>
              <p:spPr>
                <a:xfrm>
                  <a:off x="-2918992" y="9854329"/>
                  <a:ext cx="1417533" cy="272053"/>
                </a:xfrm>
                <a:prstGeom prst="rect">
                  <a:avLst/>
                </a:prstGeom>
                <a:solidFill>
                  <a:srgbClr val="FF0000"/>
                </a:solidFill>
              </p:spPr>
              <p:txBody>
                <a:bodyPr wrap="square" lIns="0" tIns="0" rIns="0" bIns="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70" name="Picture 69"/>
              <p:cNvPicPr>
                <a:picLocks noChangeAspect="1"/>
              </p:cNvPicPr>
              <p:nvPr userDrawn="1"/>
            </p:nvPicPr>
            <p:blipFill>
              <a:blip r:embed="rId7"/>
              <a:stretch>
                <a:fillRect/>
              </a:stretch>
            </p:blipFill>
            <p:spPr>
              <a:xfrm>
                <a:off x="-4516464" y="9371875"/>
                <a:ext cx="1098742" cy="847761"/>
              </a:xfrm>
              <a:prstGeom prst="rect">
                <a:avLst/>
              </a:prstGeom>
            </p:spPr>
          </p:pic>
          <p:sp>
            <p:nvSpPr>
              <p:cNvPr id="71" name="TextBox 70"/>
              <p:cNvSpPr txBox="1"/>
              <p:nvPr userDrawn="1"/>
            </p:nvSpPr>
            <p:spPr>
              <a:xfrm>
                <a:off x="-4471893" y="10269611"/>
                <a:ext cx="1035685" cy="197968"/>
              </a:xfrm>
              <a:prstGeom prst="rect">
                <a:avLst/>
              </a:prstGeom>
              <a:noFill/>
            </p:spPr>
            <p:txBody>
              <a:bodyPr wrap="square" lIns="0" tIns="0" rIns="0" bIns="0" rtlCol="0">
                <a:spAutoFit/>
              </a:bodyPr>
              <a:lstStyle/>
              <a:p>
                <a:pPr algn="ctr"/>
                <a:r>
                  <a:rPr lang="en-US" sz="1400" dirty="0" smtClean="0">
                    <a:solidFill>
                      <a:schemeClr val="bg1"/>
                    </a:solidFill>
                  </a:rPr>
                  <a:t>Corner</a:t>
                </a:r>
                <a:r>
                  <a:rPr lang="en-US" sz="1400" baseline="0" dirty="0" smtClean="0">
                    <a:solidFill>
                      <a:schemeClr val="bg1"/>
                    </a:solidFill>
                  </a:rPr>
                  <a:t> handles</a:t>
                </a:r>
                <a:endParaRPr lang="en-US" sz="1400" dirty="0">
                  <a:solidFill>
                    <a:schemeClr val="bg1"/>
                  </a:solidFill>
                </a:endParaRPr>
              </a:p>
            </p:txBody>
          </p:sp>
        </p:grpSp>
        <p:grpSp>
          <p:nvGrpSpPr>
            <p:cNvPr id="63" name="Group 62"/>
            <p:cNvGrpSpPr/>
            <p:nvPr userDrawn="1"/>
          </p:nvGrpSpPr>
          <p:grpSpPr>
            <a:xfrm>
              <a:off x="-10453959" y="20181409"/>
              <a:ext cx="9139095" cy="2061267"/>
              <a:chOff x="-4818881" y="11473837"/>
              <a:chExt cx="4211800" cy="1136440"/>
            </a:xfrm>
          </p:grpSpPr>
          <p:graphicFrame>
            <p:nvGraphicFramePr>
              <p:cNvPr id="64" name="Object 63"/>
              <p:cNvGraphicFramePr>
                <a:graphicFrameLocks noChangeAspect="1"/>
              </p:cNvGraphicFramePr>
              <p:nvPr userDrawn="1">
                <p:extLst>
                  <p:ext uri="{D42A27DB-BD31-4B8C-83A1-F6EECF244321}">
                    <p14:modId xmlns:p14="http://schemas.microsoft.com/office/powerpoint/2010/main" val="520433615"/>
                  </p:ext>
                </p:extLst>
              </p:nvPr>
            </p:nvGraphicFramePr>
            <p:xfrm>
              <a:off x="-4610234" y="11483555"/>
              <a:ext cx="1828800" cy="1117600"/>
            </p:xfrm>
            <a:graphic>
              <a:graphicData uri="http://schemas.openxmlformats.org/presentationml/2006/ole">
                <mc:AlternateContent xmlns:mc="http://schemas.openxmlformats.org/markup-compatibility/2006">
                  <mc:Choice xmlns:v="urn:schemas-microsoft-com:vml" Requires="v">
                    <p:oleObj spid="_x0000_s2082"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610234" y="11483555"/>
                            <a:ext cx="1828800" cy="1117600"/>
                          </a:xfrm>
                          <a:prstGeom prst="rect">
                            <a:avLst/>
                          </a:prstGeom>
                        </p:spPr>
                      </p:pic>
                    </p:oleObj>
                  </mc:Fallback>
                </mc:AlternateContent>
              </a:graphicData>
            </a:graphic>
          </p:graphicFrame>
          <p:graphicFrame>
            <p:nvGraphicFramePr>
              <p:cNvPr id="65" name="Object 64"/>
              <p:cNvGraphicFramePr>
                <a:graphicFrameLocks noChangeAspect="1"/>
              </p:cNvGraphicFramePr>
              <p:nvPr userDrawn="1">
                <p:extLst>
                  <p:ext uri="{D42A27DB-BD31-4B8C-83A1-F6EECF244321}">
                    <p14:modId xmlns:p14="http://schemas.microsoft.com/office/powerpoint/2010/main" val="1673285203"/>
                  </p:ext>
                </p:extLst>
              </p:nvPr>
            </p:nvGraphicFramePr>
            <p:xfrm>
              <a:off x="-2637523" y="11492677"/>
              <a:ext cx="1828800" cy="1117600"/>
            </p:xfrm>
            <a:graphic>
              <a:graphicData uri="http://schemas.openxmlformats.org/presentationml/2006/ole">
                <mc:AlternateContent xmlns:mc="http://schemas.openxmlformats.org/markup-compatibility/2006">
                  <mc:Choice xmlns:v="urn:schemas-microsoft-com:vml" Requires="v">
                    <p:oleObj spid="_x0000_s2083"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637523" y="11492677"/>
                            <a:ext cx="1828800" cy="1117600"/>
                          </a:xfrm>
                          <a:prstGeom prst="rect">
                            <a:avLst/>
                          </a:prstGeom>
                        </p:spPr>
                      </p:pic>
                    </p:oleObj>
                  </mc:Fallback>
                </mc:AlternateContent>
              </a:graphicData>
            </a:graphic>
          </p:graphicFrame>
          <p:sp>
            <p:nvSpPr>
              <p:cNvPr id="66" name="TextBox 65"/>
              <p:cNvSpPr txBox="1"/>
              <p:nvPr userDrawn="1"/>
            </p:nvSpPr>
            <p:spPr>
              <a:xfrm rot="16200000">
                <a:off x="-5312672" y="11977340"/>
                <a:ext cx="1117601" cy="130020"/>
              </a:xfrm>
              <a:prstGeom prst="rect">
                <a:avLst/>
              </a:prstGeom>
              <a:noFill/>
            </p:spPr>
            <p:txBody>
              <a:bodyPr wrap="square" lIns="0" tIns="0" rIns="0" bIns="0" rtlCol="0">
                <a:spAutoFit/>
              </a:bodyPr>
              <a:lstStyle/>
              <a:p>
                <a:pPr algn="ctr"/>
                <a:r>
                  <a:rPr lang="en-US" sz="1100" dirty="0" smtClean="0">
                    <a:solidFill>
                      <a:srgbClr val="92D050"/>
                    </a:solidFill>
                  </a:rPr>
                  <a:t>Good</a:t>
                </a:r>
                <a:r>
                  <a:rPr lang="en-US" sz="1100" baseline="0" dirty="0" smtClean="0">
                    <a:solidFill>
                      <a:srgbClr val="92D050"/>
                    </a:solidFill>
                  </a:rPr>
                  <a:t> </a:t>
                </a:r>
                <a:r>
                  <a:rPr lang="en-US" sz="1100" baseline="0" dirty="0" smtClean="0">
                    <a:solidFill>
                      <a:schemeClr val="bg1"/>
                    </a:solidFill>
                  </a:rPr>
                  <a:t>printing quality</a:t>
                </a:r>
                <a:endParaRPr lang="en-US" sz="1100" dirty="0">
                  <a:solidFill>
                    <a:schemeClr val="bg1"/>
                  </a:solidFill>
                </a:endParaRPr>
              </a:p>
            </p:txBody>
          </p:sp>
          <p:sp>
            <p:nvSpPr>
              <p:cNvPr id="67" name="TextBox 66"/>
              <p:cNvSpPr txBox="1"/>
              <p:nvPr userDrawn="1"/>
            </p:nvSpPr>
            <p:spPr>
              <a:xfrm rot="16200000">
                <a:off x="-1236802" y="11961717"/>
                <a:ext cx="1117601" cy="141841"/>
              </a:xfrm>
              <a:prstGeom prst="rect">
                <a:avLst/>
              </a:prstGeom>
              <a:noFill/>
            </p:spPr>
            <p:txBody>
              <a:bodyPr wrap="square" lIns="0" tIns="0" rIns="0" bIns="0" rtlCol="0">
                <a:spAutoFit/>
              </a:bodyPr>
              <a:lstStyle/>
              <a:p>
                <a:pPr algn="ctr"/>
                <a:r>
                  <a:rPr lang="en-US" sz="1200" dirty="0" smtClean="0">
                    <a:solidFill>
                      <a:srgbClr val="FF0000"/>
                    </a:solidFill>
                  </a:rPr>
                  <a:t>Bad </a:t>
                </a:r>
                <a:r>
                  <a:rPr lang="en-US" sz="1200" dirty="0" smtClean="0">
                    <a:solidFill>
                      <a:schemeClr val="bg1"/>
                    </a:solidFill>
                  </a:rPr>
                  <a:t>printing quality</a:t>
                </a:r>
                <a:endParaRPr lang="en-US" sz="1200" dirty="0">
                  <a:solidFill>
                    <a:schemeClr val="bg1"/>
                  </a:solidFill>
                </a:endParaRPr>
              </a:p>
            </p:txBody>
          </p:sp>
        </p:grpSp>
      </p:grpSp>
      <p:grpSp>
        <p:nvGrpSpPr>
          <p:cNvPr id="84" name="Group 83"/>
          <p:cNvGrpSpPr>
            <a:grpSpLocks noChangeAspect="1"/>
          </p:cNvGrpSpPr>
          <p:nvPr userDrawn="1"/>
        </p:nvGrpSpPr>
        <p:grpSpPr>
          <a:xfrm>
            <a:off x="10855386" y="-21439"/>
            <a:ext cx="6632760" cy="15145553"/>
            <a:chOff x="36782324" y="0"/>
            <a:chExt cx="11062139" cy="25259805"/>
          </a:xfrm>
        </p:grpSpPr>
        <p:sp>
          <p:nvSpPr>
            <p:cNvPr id="85" name="Rectangle 84"/>
            <p:cNvSpPr/>
            <p:nvPr userDrawn="1"/>
          </p:nvSpPr>
          <p:spPr>
            <a:xfrm>
              <a:off x="36782324" y="0"/>
              <a:ext cx="11062139" cy="2525980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2400" b="1" spc="600" dirty="0" smtClean="0">
                  <a:solidFill>
                    <a:schemeClr val="bg1"/>
                  </a:solidFill>
                  <a:latin typeface="Trebuchet MS" pitchFamily="34" charset="0"/>
                </a:rPr>
                <a:t>QUICK START (cont.)</a:t>
              </a:r>
            </a:p>
            <a:p>
              <a:pPr algn="ctr"/>
              <a:endParaRPr lang="en-US" sz="2000" b="1" baseline="0" dirty="0" smtClean="0">
                <a:solidFill>
                  <a:schemeClr val="bg1"/>
                </a:solidFill>
                <a:latin typeface="Trebuchet MS" pitchFamily="34" charset="0"/>
              </a:endParaRPr>
            </a:p>
            <a:p>
              <a:pPr algn="ctr"/>
              <a:r>
                <a:rPr lang="en-US" sz="16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12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12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1200" b="0" baseline="0" dirty="0" smtClean="0">
                <a:solidFill>
                  <a:schemeClr val="bg1">
                    <a:lumMod val="75000"/>
                  </a:schemeClr>
                </a:solidFill>
                <a:latin typeface="Trebuchet MS" pitchFamily="34" charset="0"/>
              </a:endParaRPr>
            </a:p>
            <a:p>
              <a:pPr marL="0" indent="0" algn="l" defTabSz="114300"/>
              <a:endParaRPr lang="en-US" sz="1200" b="0" baseline="0" dirty="0" smtClean="0">
                <a:solidFill>
                  <a:schemeClr val="bg1">
                    <a:lumMod val="75000"/>
                  </a:schemeClr>
                </a:solidFill>
                <a:latin typeface="Trebuchet MS" pitchFamily="34" charset="0"/>
              </a:endParaRPr>
            </a:p>
            <a:p>
              <a:pPr marL="0" indent="0" algn="l" defTabSz="114300"/>
              <a:endParaRPr lang="en-US" sz="1200" b="0" baseline="0" dirty="0" smtClean="0">
                <a:solidFill>
                  <a:schemeClr val="bg1">
                    <a:lumMod val="75000"/>
                  </a:schemeClr>
                </a:solidFill>
                <a:latin typeface="Trebuchet MS" pitchFamily="34" charset="0"/>
              </a:endParaRPr>
            </a:p>
            <a:p>
              <a:pPr marL="0" indent="0" algn="l" defTabSz="114300"/>
              <a:endParaRPr lang="en-US" sz="1200" b="0" baseline="0" dirty="0" smtClean="0">
                <a:solidFill>
                  <a:schemeClr val="bg1">
                    <a:lumMod val="75000"/>
                  </a:schemeClr>
                </a:solidFill>
                <a:latin typeface="Trebuchet MS" pitchFamily="34" charset="0"/>
              </a:endParaRPr>
            </a:p>
            <a:p>
              <a:pPr marL="0" indent="0" algn="l" defTabSz="114300"/>
              <a:endParaRPr lang="en-US" sz="1200" b="0" baseline="0" dirty="0" smtClean="0">
                <a:solidFill>
                  <a:schemeClr val="bg1">
                    <a:lumMod val="75000"/>
                  </a:schemeClr>
                </a:solidFill>
                <a:latin typeface="Trebuchet MS" pitchFamily="34" charset="0"/>
              </a:endParaRPr>
            </a:p>
            <a:p>
              <a:pPr marL="0" indent="0" algn="l" defTabSz="114300"/>
              <a:endParaRPr lang="en-US" sz="1200" b="0" baseline="0" dirty="0" smtClean="0">
                <a:solidFill>
                  <a:schemeClr val="bg1">
                    <a:lumMod val="75000"/>
                  </a:schemeClr>
                </a:solidFill>
                <a:latin typeface="Trebuchet MS" pitchFamily="34" charset="0"/>
              </a:endParaRPr>
            </a:p>
            <a:p>
              <a:pPr marL="0" indent="0" algn="l" defTabSz="114300"/>
              <a:endParaRPr lang="en-US" sz="1200" b="0" baseline="0" dirty="0" smtClean="0">
                <a:solidFill>
                  <a:schemeClr val="bg1">
                    <a:lumMod val="75000"/>
                  </a:schemeClr>
                </a:solidFill>
                <a:latin typeface="Trebuchet MS" pitchFamily="34" charset="0"/>
              </a:endParaRPr>
            </a:p>
            <a:p>
              <a:pPr marL="0" indent="0" algn="l" defTabSz="114300"/>
              <a:r>
                <a:rPr lang="en-US" sz="12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1200" b="0" baseline="0" dirty="0" smtClean="0">
                <a:solidFill>
                  <a:schemeClr val="bg1">
                    <a:lumMod val="75000"/>
                  </a:schemeClr>
                </a:solidFill>
                <a:latin typeface="Trebuchet MS" pitchFamily="34" charset="0"/>
              </a:endParaRPr>
            </a:p>
            <a:p>
              <a:pPr algn="ctr"/>
              <a:r>
                <a:rPr lang="en-US" sz="1600" b="1" baseline="0" dirty="0" smtClean="0">
                  <a:solidFill>
                    <a:srgbClr val="FFC000"/>
                  </a:solidFill>
                  <a:latin typeface="Trebuchet MS" pitchFamily="34" charset="0"/>
                </a:rPr>
                <a:t>How to add Text</a:t>
              </a:r>
            </a:p>
            <a:p>
              <a:pPr marL="1730375" lvl="2" indent="0" algn="l" defTabSz="114300"/>
              <a:r>
                <a:rPr lang="en-US" sz="12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12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1200" b="0" baseline="0" dirty="0" smtClean="0">
                  <a:solidFill>
                    <a:schemeClr val="bg1">
                      <a:lumMod val="75000"/>
                    </a:schemeClr>
                  </a:solidFill>
                  <a:latin typeface="Trebuchet MS" pitchFamily="34" charset="0"/>
                </a:rPr>
                <a:t> </a:t>
              </a:r>
              <a:r>
                <a:rPr kumimoji="0" lang="en-US" sz="16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1200" b="0" baseline="0" dirty="0" smtClean="0">
                <a:solidFill>
                  <a:schemeClr val="bg1">
                    <a:lumMod val="75000"/>
                  </a:schemeClr>
                </a:solidFill>
                <a:latin typeface="Trebuchet MS" pitchFamily="34" charset="0"/>
              </a:endParaRPr>
            </a:p>
            <a:p>
              <a:pPr marL="1518341" lvl="2" indent="0" algn="l" defTabSz="114300"/>
              <a:endParaRPr lang="en-US" sz="1200" b="0" baseline="0" dirty="0" smtClean="0">
                <a:solidFill>
                  <a:schemeClr val="bg1">
                    <a:lumMod val="75000"/>
                  </a:schemeClr>
                </a:solidFill>
                <a:latin typeface="Trebuchet MS" pitchFamily="34" charset="0"/>
              </a:endParaRPr>
            </a:p>
            <a:p>
              <a:pPr algn="ctr"/>
              <a:r>
                <a:rPr lang="en-US" sz="1600" b="1" baseline="0" dirty="0" smtClean="0">
                  <a:solidFill>
                    <a:srgbClr val="FFC000"/>
                  </a:solidFill>
                  <a:latin typeface="Trebuchet MS" pitchFamily="34" charset="0"/>
                </a:rPr>
                <a:t>How to add Tables</a:t>
              </a:r>
            </a:p>
            <a:p>
              <a:pPr marL="971550" lvl="1" indent="0" algn="l" defTabSz="114300"/>
              <a:r>
                <a:rPr lang="en-US" sz="1200" b="0" baseline="0" dirty="0" smtClean="0">
                  <a:solidFill>
                    <a:schemeClr val="bg1">
                      <a:lumMod val="75000"/>
                    </a:schemeClr>
                  </a:solidFill>
                  <a:latin typeface="Trebuchet MS" pitchFamily="34" charset="0"/>
                </a:rPr>
                <a:t>To add a table from scratch go to the INSERT menu and click on TABLE. A drop-down box will help you select rows and columns. </a:t>
              </a:r>
            </a:p>
            <a:p>
              <a:pPr marL="0" lvl="0" indent="0" algn="l" defTabSz="114300"/>
              <a:r>
                <a:rPr lang="en-US" sz="12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12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a:t>
              </a:r>
              <a:r>
                <a:rPr kumimoji="0" lang="en-US" sz="1200" b="0" i="0" u="none" strike="noStrike" kern="1200" cap="none" spc="0" normalizeH="0" baseline="0" noProof="0" dirty="0" smtClean="0">
                  <a:ln>
                    <a:noFill/>
                  </a:ln>
                  <a:solidFill>
                    <a:prstClr val="white">
                      <a:lumMod val="75000"/>
                    </a:prstClr>
                  </a:solidFill>
                  <a:effectLst/>
                  <a:uLnTx/>
                  <a:uFillTx/>
                  <a:latin typeface="Trebuchet MS" pitchFamily="34" charset="0"/>
                </a:rPr>
                <a:t>PowerPoint or “Print-quality” PDF.</a:t>
              </a:r>
              <a:endParaRPr kumimoji="0" lang="en-US" sz="12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200" b="0" baseline="0" dirty="0" smtClean="0">
                <a:solidFill>
                  <a:schemeClr val="bg1">
                    <a:lumMod val="75000"/>
                  </a:schemeClr>
                </a:solidFill>
                <a:latin typeface="Trebuchet MS"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86" name="Object 85"/>
            <p:cNvGraphicFramePr>
              <a:graphicFrameLocks noChangeAspect="1"/>
            </p:cNvGraphicFramePr>
            <p:nvPr userDrawn="1">
              <p:extLst>
                <p:ext uri="{D42A27DB-BD31-4B8C-83A1-F6EECF244321}">
                  <p14:modId xmlns:p14="http://schemas.microsoft.com/office/powerpoint/2010/main" val="2669998185"/>
                </p:ext>
              </p:extLst>
            </p:nvPr>
          </p:nvGraphicFramePr>
          <p:xfrm>
            <a:off x="39540164" y="3373117"/>
            <a:ext cx="5586150" cy="1716939"/>
          </p:xfrm>
          <a:graphic>
            <a:graphicData uri="http://schemas.openxmlformats.org/presentationml/2006/ole">
              <mc:AlternateContent xmlns:mc="http://schemas.openxmlformats.org/markup-compatibility/2006">
                <mc:Choice xmlns:v="urn:schemas-microsoft-com:vml" Requires="v">
                  <p:oleObj spid="_x0000_s2084"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39540164" y="3373117"/>
                          <a:ext cx="5586150" cy="1716939"/>
                        </a:xfrm>
                        <a:prstGeom prst="rect">
                          <a:avLst/>
                        </a:prstGeom>
                      </p:spPr>
                    </p:pic>
                  </p:oleObj>
                </mc:Fallback>
              </mc:AlternateContent>
            </a:graphicData>
          </a:graphic>
        </p:graphicFrame>
        <p:pic>
          <p:nvPicPr>
            <p:cNvPr id="87" name="Picture 86"/>
            <p:cNvPicPr>
              <a:picLocks noChangeAspect="1"/>
            </p:cNvPicPr>
            <p:nvPr userDrawn="1"/>
          </p:nvPicPr>
          <p:blipFill>
            <a:blip r:embed="rId14"/>
            <a:stretch>
              <a:fillRect/>
            </a:stretch>
          </p:blipFill>
          <p:spPr>
            <a:xfrm>
              <a:off x="37296876" y="6939883"/>
              <a:ext cx="2969584" cy="1140240"/>
            </a:xfrm>
            <a:prstGeom prst="rect">
              <a:avLst/>
            </a:prstGeom>
            <a:ln>
              <a:noFill/>
            </a:ln>
          </p:spPr>
        </p:pic>
        <p:graphicFrame>
          <p:nvGraphicFramePr>
            <p:cNvPr id="88" name="Object 87"/>
            <p:cNvGraphicFramePr>
              <a:graphicFrameLocks noChangeAspect="1"/>
            </p:cNvGraphicFramePr>
            <p:nvPr userDrawn="1">
              <p:extLst>
                <p:ext uri="{D42A27DB-BD31-4B8C-83A1-F6EECF244321}">
                  <p14:modId xmlns:p14="http://schemas.microsoft.com/office/powerpoint/2010/main" val="2191707227"/>
                </p:ext>
              </p:extLst>
            </p:nvPr>
          </p:nvGraphicFramePr>
          <p:xfrm>
            <a:off x="37524683" y="10243173"/>
            <a:ext cx="1482265" cy="825421"/>
          </p:xfrm>
          <a:graphic>
            <a:graphicData uri="http://schemas.openxmlformats.org/presentationml/2006/ole">
              <mc:AlternateContent xmlns:mc="http://schemas.openxmlformats.org/markup-compatibility/2006">
                <mc:Choice xmlns:v="urn:schemas-microsoft-com:vml" Requires="v">
                  <p:oleObj spid="_x0000_s2085"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37524683" y="10243173"/>
                          <a:ext cx="1482265" cy="825421"/>
                        </a:xfrm>
                        <a:prstGeom prst="rect">
                          <a:avLst/>
                        </a:prstGeom>
                      </p:spPr>
                    </p:pic>
                  </p:oleObj>
                </mc:Fallback>
              </mc:AlternateContent>
            </a:graphicData>
          </a:graphic>
        </p:graphicFrame>
        <p:grpSp>
          <p:nvGrpSpPr>
            <p:cNvPr id="89" name="Group 88"/>
            <p:cNvGrpSpPr/>
            <p:nvPr userDrawn="1"/>
          </p:nvGrpSpPr>
          <p:grpSpPr>
            <a:xfrm>
              <a:off x="37163426" y="21301416"/>
              <a:ext cx="10354213" cy="1052914"/>
              <a:chOff x="31687960" y="27718135"/>
              <a:chExt cx="9771399" cy="1090621"/>
            </a:xfrm>
          </p:grpSpPr>
          <p:sp>
            <p:nvSpPr>
              <p:cNvPr id="91" name="Rounded Rectangle 90"/>
              <p:cNvSpPr/>
              <p:nvPr userDrawn="1"/>
            </p:nvSpPr>
            <p:spPr>
              <a:xfrm>
                <a:off x="31687960" y="27718135"/>
                <a:ext cx="9771397" cy="109062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2"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31813899" y="27816462"/>
                <a:ext cx="914401" cy="914397"/>
              </a:xfrm>
              <a:prstGeom prst="rect">
                <a:avLst/>
              </a:prstGeom>
              <a:noFill/>
              <a:ln>
                <a:noFill/>
              </a:ln>
            </p:spPr>
          </p:pic>
          <p:sp>
            <p:nvSpPr>
              <p:cNvPr id="93" name="TextBox 92"/>
              <p:cNvSpPr txBox="1"/>
              <p:nvPr userDrawn="1"/>
            </p:nvSpPr>
            <p:spPr>
              <a:xfrm>
                <a:off x="32788169" y="27783035"/>
                <a:ext cx="8671190" cy="903878"/>
              </a:xfrm>
              <a:prstGeom prst="rect">
                <a:avLst/>
              </a:prstGeom>
              <a:noFill/>
              <a:ln>
                <a:noFill/>
              </a:ln>
            </p:spPr>
            <p:txBody>
              <a:bodyPr wrap="square" rtlCol="0">
                <a:spAutoFit/>
              </a:bodyPr>
              <a:lstStyle/>
              <a:p>
                <a:r>
                  <a:rPr lang="en-US" sz="1400" dirty="0" smtClean="0">
                    <a:solidFill>
                      <a:schemeClr val="tx2"/>
                    </a:solidFill>
                    <a:latin typeface="Trebuchet MS" pitchFamily="34" charset="0"/>
                  </a:rPr>
                  <a:t>Student</a:t>
                </a:r>
                <a:r>
                  <a:rPr lang="en-US" sz="1400" baseline="0" dirty="0" smtClean="0">
                    <a:solidFill>
                      <a:schemeClr val="tx2"/>
                    </a:solidFill>
                    <a:latin typeface="Trebuchet MS" pitchFamily="34" charset="0"/>
                  </a:rPr>
                  <a:t> discounts are available on our </a:t>
                </a:r>
                <a:r>
                  <a:rPr lang="en-US" sz="1400" baseline="0" dirty="0" err="1" smtClean="0">
                    <a:solidFill>
                      <a:schemeClr val="tx2"/>
                    </a:solidFill>
                    <a:latin typeface="Trebuchet MS" pitchFamily="34" charset="0"/>
                  </a:rPr>
                  <a:t>Facebook</a:t>
                </a:r>
                <a:r>
                  <a:rPr lang="en-US" sz="1400" baseline="0" dirty="0" smtClean="0">
                    <a:solidFill>
                      <a:schemeClr val="tx2"/>
                    </a:solidFill>
                    <a:latin typeface="Trebuchet MS" pitchFamily="34" charset="0"/>
                  </a:rPr>
                  <a:t> page.</a:t>
                </a:r>
                <a:br>
                  <a:rPr lang="en-US" sz="1400" baseline="0" dirty="0" smtClean="0">
                    <a:solidFill>
                      <a:schemeClr val="tx2"/>
                    </a:solidFill>
                    <a:latin typeface="Trebuchet MS" pitchFamily="34" charset="0"/>
                  </a:rPr>
                </a:br>
                <a:r>
                  <a:rPr lang="en-US" sz="1400" baseline="0" dirty="0" smtClean="0">
                    <a:solidFill>
                      <a:schemeClr val="tx2"/>
                    </a:solidFill>
                    <a:latin typeface="Trebuchet MS" pitchFamily="34" charset="0"/>
                  </a:rPr>
                  <a:t>Go to </a:t>
                </a:r>
                <a:r>
                  <a:rPr lang="en-US" sz="1400" u="sng" baseline="0" dirty="0" smtClean="0">
                    <a:solidFill>
                      <a:schemeClr val="tx2"/>
                    </a:solidFill>
                    <a:latin typeface="Trebuchet MS" pitchFamily="34" charset="0"/>
                  </a:rPr>
                  <a:t>PosterPresentations.com</a:t>
                </a:r>
                <a:r>
                  <a:rPr lang="en-US" sz="1400" baseline="0" dirty="0" smtClean="0">
                    <a:solidFill>
                      <a:schemeClr val="tx2"/>
                    </a:solidFill>
                    <a:latin typeface="Trebuchet MS" pitchFamily="34" charset="0"/>
                  </a:rPr>
                  <a:t> and click on the FB icon. </a:t>
                </a:r>
                <a:endParaRPr lang="en-US" sz="1400" dirty="0">
                  <a:solidFill>
                    <a:schemeClr val="tx2"/>
                  </a:solidFill>
                  <a:latin typeface="Trebuchet MS" pitchFamily="34" charset="0"/>
                </a:endParaRPr>
              </a:p>
            </p:txBody>
          </p:sp>
        </p:grpSp>
      </p:grpSp>
      <p:sp>
        <p:nvSpPr>
          <p:cNvPr id="35" name="TextBox 34"/>
          <p:cNvSpPr txBox="1"/>
          <p:nvPr userDrawn="1"/>
        </p:nvSpPr>
        <p:spPr>
          <a:xfrm>
            <a:off x="11083891" y="13580638"/>
            <a:ext cx="2416495" cy="861774"/>
          </a:xfrm>
          <a:prstGeom prst="rect">
            <a:avLst/>
          </a:prstGeom>
          <a:noFill/>
        </p:spPr>
        <p:txBody>
          <a:bodyPr wrap="none" lIns="0" tIns="0" rIns="0" bIns="0" rtlCol="0">
            <a:spAutoFit/>
          </a:bodyPr>
          <a:lstStyle/>
          <a:p>
            <a:pPr>
              <a:lnSpc>
                <a:spcPct val="100000"/>
              </a:lnSpc>
            </a:pPr>
            <a:r>
              <a:rPr lang="en-US" sz="1400" dirty="0" smtClean="0">
                <a:solidFill>
                  <a:schemeClr val="bg1"/>
                </a:solidFill>
                <a:latin typeface="Calibri" panose="020F0502020204030204" pitchFamily="34" charset="0"/>
              </a:rPr>
              <a:t>© 2015</a:t>
            </a:r>
            <a:r>
              <a:rPr lang="en-US" sz="1400" baseline="0" dirty="0" smtClean="0">
                <a:solidFill>
                  <a:schemeClr val="bg1"/>
                </a:solidFill>
                <a:latin typeface="Calibri" panose="020F0502020204030204" pitchFamily="34" charset="0"/>
              </a:rPr>
              <a:t> </a:t>
            </a:r>
            <a:r>
              <a:rPr lang="en-US" sz="1400" dirty="0" smtClean="0">
                <a:solidFill>
                  <a:schemeClr val="bg1"/>
                </a:solidFill>
                <a:latin typeface="Calibri" panose="020F0502020204030204" pitchFamily="34" charset="0"/>
              </a:rPr>
              <a:t>PosterPresentations.com</a:t>
            </a:r>
          </a:p>
          <a:p>
            <a:pPr marL="171450" indent="0">
              <a:lnSpc>
                <a:spcPct val="100000"/>
              </a:lnSpc>
            </a:pPr>
            <a:r>
              <a:rPr lang="en-US" sz="1400" dirty="0" smtClean="0">
                <a:solidFill>
                  <a:schemeClr val="bg1"/>
                </a:solidFill>
                <a:latin typeface="Calibri" panose="020F0502020204030204" pitchFamily="34" charset="0"/>
              </a:rPr>
              <a:t>2117 Fourth Street ,</a:t>
            </a:r>
            <a:r>
              <a:rPr lang="en-US" sz="1400" baseline="0" dirty="0" smtClean="0">
                <a:solidFill>
                  <a:schemeClr val="bg1"/>
                </a:solidFill>
                <a:latin typeface="Calibri" panose="020F0502020204030204" pitchFamily="34" charset="0"/>
              </a:rPr>
              <a:t> Unit C</a:t>
            </a:r>
          </a:p>
          <a:p>
            <a:pPr marL="171450" indent="0">
              <a:lnSpc>
                <a:spcPct val="100000"/>
              </a:lnSpc>
            </a:pPr>
            <a:r>
              <a:rPr lang="en-US" sz="1400" baseline="0" dirty="0" smtClean="0">
                <a:solidFill>
                  <a:schemeClr val="bg1"/>
                </a:solidFill>
                <a:latin typeface="Calibri" panose="020F0502020204030204" pitchFamily="34" charset="0"/>
              </a:rPr>
              <a:t>Berkeley CA 94710</a:t>
            </a:r>
            <a:br>
              <a:rPr lang="en-US" sz="1400" baseline="0" dirty="0" smtClean="0">
                <a:solidFill>
                  <a:schemeClr val="bg1"/>
                </a:solidFill>
                <a:latin typeface="Calibri" panose="020F0502020204030204" pitchFamily="34" charset="0"/>
              </a:rPr>
            </a:br>
            <a:r>
              <a:rPr lang="en-US" sz="1400" b="1" baseline="0" dirty="0" smtClean="0">
                <a:solidFill>
                  <a:srgbClr val="FFFF00"/>
                </a:solidFill>
                <a:latin typeface="Calibri" panose="020F0502020204030204" pitchFamily="34" charset="0"/>
              </a:rPr>
              <a:t>posterpresenter@gmail.com</a:t>
            </a:r>
            <a:endParaRPr lang="en-US" sz="1400" b="1" dirty="0">
              <a:solidFill>
                <a:srgbClr val="FFFF00"/>
              </a:solidFill>
              <a:latin typeface="Calibri" panose="020F0502020204030204" pitchFamily="34" charset="0"/>
            </a:endParaRPr>
          </a:p>
        </p:txBody>
      </p:sp>
      <p:sp>
        <p:nvSpPr>
          <p:cNvPr id="36" name="Rounded Rectangle 35"/>
          <p:cNvSpPr/>
          <p:nvPr userDrawn="1"/>
        </p:nvSpPr>
        <p:spPr>
          <a:xfrm>
            <a:off x="198150" y="2412917"/>
            <a:ext cx="10266648" cy="11614214"/>
          </a:xfrm>
          <a:prstGeom prst="roundRect">
            <a:avLst>
              <a:gd name="adj" fmla="val 2285"/>
            </a:avLst>
          </a:prstGeom>
          <a:noFill/>
          <a:ln w="127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p:cNvGrpSpPr/>
          <p:nvPr userDrawn="1"/>
        </p:nvGrpSpPr>
        <p:grpSpPr>
          <a:xfrm>
            <a:off x="-9476" y="-9251"/>
            <a:ext cx="10698114" cy="2163818"/>
            <a:chOff x="-14192" y="1382"/>
            <a:chExt cx="27451941" cy="4572641"/>
          </a:xfrm>
        </p:grpSpPr>
        <p:sp>
          <p:nvSpPr>
            <p:cNvPr id="38" name="Rectangle 16"/>
            <p:cNvSpPr/>
            <p:nvPr userDrawn="1"/>
          </p:nvSpPr>
          <p:spPr>
            <a:xfrm>
              <a:off x="4001" y="707797"/>
              <a:ext cx="27429212" cy="3866226"/>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Rectangle 15"/>
            <p:cNvSpPr/>
            <p:nvPr userDrawn="1"/>
          </p:nvSpPr>
          <p:spPr>
            <a:xfrm>
              <a:off x="-14192" y="1382"/>
              <a:ext cx="27451941" cy="4570665"/>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grpSp>
        <p:nvGrpSpPr>
          <p:cNvPr id="41" name="Group 40"/>
          <p:cNvGrpSpPr/>
          <p:nvPr userDrawn="1"/>
        </p:nvGrpSpPr>
        <p:grpSpPr>
          <a:xfrm rot="10800000">
            <a:off x="-14057" y="14173199"/>
            <a:ext cx="10717612" cy="951381"/>
            <a:chOff x="-14192" y="1382"/>
            <a:chExt cx="27451941" cy="4572641"/>
          </a:xfrm>
        </p:grpSpPr>
        <p:sp>
          <p:nvSpPr>
            <p:cNvPr id="43" name="Rectangle 16"/>
            <p:cNvSpPr/>
            <p:nvPr userDrawn="1"/>
          </p:nvSpPr>
          <p:spPr>
            <a:xfrm>
              <a:off x="4001" y="707796"/>
              <a:ext cx="27429212" cy="3866227"/>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Rectangle 15"/>
            <p:cNvSpPr/>
            <p:nvPr userDrawn="1"/>
          </p:nvSpPr>
          <p:spPr>
            <a:xfrm>
              <a:off x="-14192" y="1382"/>
              <a:ext cx="27451941" cy="4570666"/>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sp>
        <p:nvSpPr>
          <p:cNvPr id="47" name="Text Box 14"/>
          <p:cNvSpPr txBox="1">
            <a:spLocks noChangeArrowheads="1"/>
          </p:cNvSpPr>
          <p:nvPr userDrawn="1"/>
        </p:nvSpPr>
        <p:spPr bwMode="auto">
          <a:xfrm>
            <a:off x="419976" y="14691623"/>
            <a:ext cx="3786383" cy="252940"/>
          </a:xfrm>
          <a:prstGeom prst="rect">
            <a:avLst/>
          </a:prstGeom>
          <a:noFill/>
          <a:ln w="9525">
            <a:noFill/>
            <a:miter lim="800000"/>
            <a:headEnd/>
            <a:tailEnd/>
          </a:ln>
          <a:effectLst/>
        </p:spPr>
        <p:txBody>
          <a:bodyPr wrap="square" lIns="78297" tIns="39141" rIns="78297" bIns="39141">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2015</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7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4" r:id="rId1"/>
  </p:sldLayoutIdLst>
  <p:timing>
    <p:tnLst>
      <p:par>
        <p:cTn id="1" dur="indefinite" restart="never" nodeType="tmRoot"/>
      </p:par>
    </p:tnLst>
  </p:timing>
  <p:txStyles>
    <p:titleStyle>
      <a:lvl1pPr algn="ctr" defTabSz="1518341" rtl="0" eaLnBrk="1" latinLnBrk="0" hangingPunct="1">
        <a:spcBef>
          <a:spcPct val="0"/>
        </a:spcBef>
        <a:buNone/>
        <a:defRPr sz="3000" kern="1200">
          <a:solidFill>
            <a:schemeClr val="bg1"/>
          </a:solidFill>
          <a:latin typeface="Trebuchet MS" pitchFamily="34" charset="0"/>
          <a:ea typeface="+mj-ea"/>
          <a:cs typeface="+mj-cs"/>
        </a:defRPr>
      </a:lvl1pPr>
    </p:titleStyle>
    <p:bodyStyle>
      <a:lvl1pPr marL="569378" indent="-569378" algn="l" defTabSz="1518341" rtl="0" eaLnBrk="1" latinLnBrk="0" hangingPunct="1">
        <a:spcBef>
          <a:spcPct val="20000"/>
        </a:spcBef>
        <a:buFont typeface="Arial" pitchFamily="34" charset="0"/>
        <a:buChar char="•"/>
        <a:defRPr sz="5300" kern="1200">
          <a:solidFill>
            <a:schemeClr val="tx1"/>
          </a:solidFill>
          <a:latin typeface="+mn-lt"/>
          <a:ea typeface="+mn-ea"/>
          <a:cs typeface="+mn-cs"/>
        </a:defRPr>
      </a:lvl1pPr>
      <a:lvl2pPr marL="1233652" indent="-474481" algn="l" defTabSz="1518341" rtl="0" eaLnBrk="1" latinLnBrk="0" hangingPunct="1">
        <a:spcBef>
          <a:spcPct val="20000"/>
        </a:spcBef>
        <a:buFont typeface="Arial" pitchFamily="34" charset="0"/>
        <a:buChar char="–"/>
        <a:defRPr sz="4700" kern="1200">
          <a:solidFill>
            <a:schemeClr val="tx1"/>
          </a:solidFill>
          <a:latin typeface="+mn-lt"/>
          <a:ea typeface="+mn-ea"/>
          <a:cs typeface="+mn-cs"/>
        </a:defRPr>
      </a:lvl2pPr>
      <a:lvl3pPr marL="1897927" indent="-379586" algn="l" defTabSz="1518341" rtl="0" eaLnBrk="1" latinLnBrk="0" hangingPunct="1">
        <a:spcBef>
          <a:spcPct val="20000"/>
        </a:spcBef>
        <a:buFont typeface="Arial" pitchFamily="34" charset="0"/>
        <a:buChar char="•"/>
        <a:defRPr sz="4000" kern="1200">
          <a:solidFill>
            <a:schemeClr val="tx1"/>
          </a:solidFill>
          <a:latin typeface="+mn-lt"/>
          <a:ea typeface="+mn-ea"/>
          <a:cs typeface="+mn-cs"/>
        </a:defRPr>
      </a:lvl3pPr>
      <a:lvl4pPr marL="2657097" indent="-379586" algn="l" defTabSz="1518341" rtl="0" eaLnBrk="1" latinLnBrk="0" hangingPunct="1">
        <a:spcBef>
          <a:spcPct val="20000"/>
        </a:spcBef>
        <a:buFont typeface="Arial" pitchFamily="34" charset="0"/>
        <a:buChar char="–"/>
        <a:defRPr sz="3300" kern="1200">
          <a:solidFill>
            <a:schemeClr val="tx1"/>
          </a:solidFill>
          <a:latin typeface="+mn-lt"/>
          <a:ea typeface="+mn-ea"/>
          <a:cs typeface="+mn-cs"/>
        </a:defRPr>
      </a:lvl4pPr>
      <a:lvl5pPr marL="3416267" indent="-379586" algn="l" defTabSz="1518341" rtl="0" eaLnBrk="1" latinLnBrk="0" hangingPunct="1">
        <a:spcBef>
          <a:spcPct val="20000"/>
        </a:spcBef>
        <a:buFont typeface="Arial" pitchFamily="34" charset="0"/>
        <a:buChar char="»"/>
        <a:defRPr sz="3300" kern="1200">
          <a:solidFill>
            <a:schemeClr val="tx1"/>
          </a:solidFill>
          <a:latin typeface="+mn-lt"/>
          <a:ea typeface="+mn-ea"/>
          <a:cs typeface="+mn-cs"/>
        </a:defRPr>
      </a:lvl5pPr>
      <a:lvl6pPr marL="4175438" indent="-379586" algn="l" defTabSz="1518341" rtl="0" eaLnBrk="1" latinLnBrk="0" hangingPunct="1">
        <a:spcBef>
          <a:spcPct val="20000"/>
        </a:spcBef>
        <a:buFont typeface="Arial" pitchFamily="34" charset="0"/>
        <a:buChar char="•"/>
        <a:defRPr sz="3300" kern="1200">
          <a:solidFill>
            <a:schemeClr val="tx1"/>
          </a:solidFill>
          <a:latin typeface="+mn-lt"/>
          <a:ea typeface="+mn-ea"/>
          <a:cs typeface="+mn-cs"/>
        </a:defRPr>
      </a:lvl6pPr>
      <a:lvl7pPr marL="4934608" indent="-379586" algn="l" defTabSz="1518341" rtl="0" eaLnBrk="1" latinLnBrk="0" hangingPunct="1">
        <a:spcBef>
          <a:spcPct val="20000"/>
        </a:spcBef>
        <a:buFont typeface="Arial" pitchFamily="34" charset="0"/>
        <a:buChar char="•"/>
        <a:defRPr sz="3300" kern="1200">
          <a:solidFill>
            <a:schemeClr val="tx1"/>
          </a:solidFill>
          <a:latin typeface="+mn-lt"/>
          <a:ea typeface="+mn-ea"/>
          <a:cs typeface="+mn-cs"/>
        </a:defRPr>
      </a:lvl7pPr>
      <a:lvl8pPr marL="5693779" indent="-379586" algn="l" defTabSz="1518341" rtl="0" eaLnBrk="1" latinLnBrk="0" hangingPunct="1">
        <a:spcBef>
          <a:spcPct val="20000"/>
        </a:spcBef>
        <a:buFont typeface="Arial" pitchFamily="34" charset="0"/>
        <a:buChar char="•"/>
        <a:defRPr sz="3300" kern="1200">
          <a:solidFill>
            <a:schemeClr val="tx1"/>
          </a:solidFill>
          <a:latin typeface="+mn-lt"/>
          <a:ea typeface="+mn-ea"/>
          <a:cs typeface="+mn-cs"/>
        </a:defRPr>
      </a:lvl8pPr>
      <a:lvl9pPr marL="6452949" indent="-379586" algn="l" defTabSz="1518341" rtl="0" eaLnBrk="1" latinLnBrk="0" hangingPunct="1">
        <a:spcBef>
          <a:spcPct val="20000"/>
        </a:spcBef>
        <a:buFont typeface="Arial" pitchFamily="34" charset="0"/>
        <a:buChar char="•"/>
        <a:defRPr sz="3300" kern="1200">
          <a:solidFill>
            <a:schemeClr val="tx1"/>
          </a:solidFill>
          <a:latin typeface="+mn-lt"/>
          <a:ea typeface="+mn-ea"/>
          <a:cs typeface="+mn-cs"/>
        </a:defRPr>
      </a:lvl9pPr>
    </p:bodyStyle>
    <p:otherStyle>
      <a:defPPr>
        <a:defRPr lang="en-US"/>
      </a:defPPr>
      <a:lvl1pPr marL="0" algn="l" defTabSz="1518341" rtl="0" eaLnBrk="1" latinLnBrk="0" hangingPunct="1">
        <a:defRPr sz="3000" kern="1200">
          <a:solidFill>
            <a:schemeClr val="tx1"/>
          </a:solidFill>
          <a:latin typeface="+mn-lt"/>
          <a:ea typeface="+mn-ea"/>
          <a:cs typeface="+mn-cs"/>
        </a:defRPr>
      </a:lvl1pPr>
      <a:lvl2pPr marL="759171" algn="l" defTabSz="1518341" rtl="0" eaLnBrk="1" latinLnBrk="0" hangingPunct="1">
        <a:defRPr sz="3000" kern="1200">
          <a:solidFill>
            <a:schemeClr val="tx1"/>
          </a:solidFill>
          <a:latin typeface="+mn-lt"/>
          <a:ea typeface="+mn-ea"/>
          <a:cs typeface="+mn-cs"/>
        </a:defRPr>
      </a:lvl2pPr>
      <a:lvl3pPr marL="1518341" algn="l" defTabSz="1518341" rtl="0" eaLnBrk="1" latinLnBrk="0" hangingPunct="1">
        <a:defRPr sz="3000" kern="1200">
          <a:solidFill>
            <a:schemeClr val="tx1"/>
          </a:solidFill>
          <a:latin typeface="+mn-lt"/>
          <a:ea typeface="+mn-ea"/>
          <a:cs typeface="+mn-cs"/>
        </a:defRPr>
      </a:lvl3pPr>
      <a:lvl4pPr marL="2277511" algn="l" defTabSz="1518341" rtl="0" eaLnBrk="1" latinLnBrk="0" hangingPunct="1">
        <a:defRPr sz="3000" kern="1200">
          <a:solidFill>
            <a:schemeClr val="tx1"/>
          </a:solidFill>
          <a:latin typeface="+mn-lt"/>
          <a:ea typeface="+mn-ea"/>
          <a:cs typeface="+mn-cs"/>
        </a:defRPr>
      </a:lvl4pPr>
      <a:lvl5pPr marL="3036682" algn="l" defTabSz="1518341" rtl="0" eaLnBrk="1" latinLnBrk="0" hangingPunct="1">
        <a:defRPr sz="3000" kern="1200">
          <a:solidFill>
            <a:schemeClr val="tx1"/>
          </a:solidFill>
          <a:latin typeface="+mn-lt"/>
          <a:ea typeface="+mn-ea"/>
          <a:cs typeface="+mn-cs"/>
        </a:defRPr>
      </a:lvl5pPr>
      <a:lvl6pPr marL="3795852" algn="l" defTabSz="1518341" rtl="0" eaLnBrk="1" latinLnBrk="0" hangingPunct="1">
        <a:defRPr sz="3000" kern="1200">
          <a:solidFill>
            <a:schemeClr val="tx1"/>
          </a:solidFill>
          <a:latin typeface="+mn-lt"/>
          <a:ea typeface="+mn-ea"/>
          <a:cs typeface="+mn-cs"/>
        </a:defRPr>
      </a:lvl6pPr>
      <a:lvl7pPr marL="4555023" algn="l" defTabSz="1518341" rtl="0" eaLnBrk="1" latinLnBrk="0" hangingPunct="1">
        <a:defRPr sz="3000" kern="1200">
          <a:solidFill>
            <a:schemeClr val="tx1"/>
          </a:solidFill>
          <a:latin typeface="+mn-lt"/>
          <a:ea typeface="+mn-ea"/>
          <a:cs typeface="+mn-cs"/>
        </a:defRPr>
      </a:lvl7pPr>
      <a:lvl8pPr marL="5314194" algn="l" defTabSz="1518341" rtl="0" eaLnBrk="1" latinLnBrk="0" hangingPunct="1">
        <a:defRPr sz="3000" kern="1200">
          <a:solidFill>
            <a:schemeClr val="tx1"/>
          </a:solidFill>
          <a:latin typeface="+mn-lt"/>
          <a:ea typeface="+mn-ea"/>
          <a:cs typeface="+mn-cs"/>
        </a:defRPr>
      </a:lvl8pPr>
      <a:lvl9pPr marL="6073364" algn="l" defTabSz="1518341" rtl="0" eaLnBrk="1" latinLnBrk="0" hangingPunct="1">
        <a:defRPr sz="3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Text Placeholder 231"/>
          <p:cNvSpPr>
            <a:spLocks noGrp="1"/>
          </p:cNvSpPr>
          <p:nvPr>
            <p:ph type="body" sz="quarter" idx="10"/>
          </p:nvPr>
        </p:nvSpPr>
        <p:spPr/>
        <p:txBody>
          <a:bodyPr/>
          <a:lstStyle/>
          <a:p>
            <a:endParaRPr lang="en-US">
              <a:latin typeface="Times New Roman" panose="02020603050405020304" pitchFamily="18" charset="0"/>
              <a:cs typeface="Times New Roman" panose="02020603050405020304" pitchFamily="18" charset="0"/>
            </a:endParaRPr>
          </a:p>
        </p:txBody>
      </p:sp>
      <p:sp>
        <p:nvSpPr>
          <p:cNvPr id="233" name="Text Placeholder 232"/>
          <p:cNvSpPr>
            <a:spLocks noGrp="1"/>
          </p:cNvSpPr>
          <p:nvPr>
            <p:ph type="body" sz="quarter" idx="11"/>
          </p:nvPr>
        </p:nvSpPr>
        <p:spPr/>
        <p:txBody>
          <a:bodyPr/>
          <a:lstStyle/>
          <a:p>
            <a:endParaRPr lang="en-US"/>
          </a:p>
        </p:txBody>
      </p:sp>
      <p:sp>
        <p:nvSpPr>
          <p:cNvPr id="236" name="Text Placeholder 235"/>
          <p:cNvSpPr>
            <a:spLocks noGrp="1"/>
          </p:cNvSpPr>
          <p:nvPr>
            <p:ph type="body" sz="quarter" idx="20"/>
          </p:nvPr>
        </p:nvSpPr>
        <p:spPr/>
        <p:txBody>
          <a:bodyPr/>
          <a:lstStyle/>
          <a:p>
            <a:endParaRPr lang="en-US" dirty="0"/>
          </a:p>
        </p:txBody>
      </p:sp>
      <p:sp>
        <p:nvSpPr>
          <p:cNvPr id="237" name="Text Placeholder 236"/>
          <p:cNvSpPr>
            <a:spLocks noGrp="1"/>
          </p:cNvSpPr>
          <p:nvPr>
            <p:ph type="body" sz="quarter" idx="25"/>
          </p:nvPr>
        </p:nvSpPr>
        <p:spPr/>
        <p:txBody>
          <a:bodyPr/>
          <a:lstStyle/>
          <a:p>
            <a:endParaRPr lang="en-US"/>
          </a:p>
        </p:txBody>
      </p:sp>
      <p:sp>
        <p:nvSpPr>
          <p:cNvPr id="238" name="Text Placeholder 237"/>
          <p:cNvSpPr>
            <a:spLocks noGrp="1"/>
          </p:cNvSpPr>
          <p:nvPr>
            <p:ph type="body" sz="quarter" idx="26"/>
          </p:nvPr>
        </p:nvSpPr>
        <p:spPr/>
        <p:txBody>
          <a:bodyPr/>
          <a:lstStyle/>
          <a:p>
            <a:endParaRPr lang="en-US">
              <a:latin typeface="Times New Roman" panose="02020603050405020304" pitchFamily="18" charset="0"/>
              <a:cs typeface="Times New Roman" panose="02020603050405020304" pitchFamily="18" charset="0"/>
            </a:endParaRPr>
          </a:p>
        </p:txBody>
      </p:sp>
      <p:sp>
        <p:nvSpPr>
          <p:cNvPr id="239" name="Text Placeholder 238"/>
          <p:cNvSpPr>
            <a:spLocks noGrp="1"/>
          </p:cNvSpPr>
          <p:nvPr>
            <p:ph type="body" sz="quarter" idx="27"/>
          </p:nvPr>
        </p:nvSpPr>
        <p:spPr/>
        <p:txBody>
          <a:bodyPr/>
          <a:lstStyle/>
          <a:p>
            <a:endParaRPr lang="en-US"/>
          </a:p>
        </p:txBody>
      </p:sp>
      <p:sp>
        <p:nvSpPr>
          <p:cNvPr id="240" name="Text Placeholder 239"/>
          <p:cNvSpPr>
            <a:spLocks noGrp="1"/>
          </p:cNvSpPr>
          <p:nvPr>
            <p:ph type="body" sz="quarter" idx="28"/>
          </p:nvPr>
        </p:nvSpPr>
        <p:spPr/>
        <p:txBody>
          <a:bodyPr/>
          <a:lstStyle/>
          <a:p>
            <a:endParaRPr lang="en-US">
              <a:latin typeface="Times New Roman" panose="02020603050405020304" pitchFamily="18" charset="0"/>
              <a:cs typeface="Times New Roman" panose="02020603050405020304" pitchFamily="18" charset="0"/>
            </a:endParaRPr>
          </a:p>
        </p:txBody>
      </p:sp>
      <p:sp>
        <p:nvSpPr>
          <p:cNvPr id="241" name="Text Placeholder 240"/>
          <p:cNvSpPr>
            <a:spLocks noGrp="1"/>
          </p:cNvSpPr>
          <p:nvPr>
            <p:ph type="body" sz="quarter" idx="29"/>
          </p:nvPr>
        </p:nvSpPr>
        <p:spPr/>
        <p:txBody>
          <a:bodyPr/>
          <a:lstStyle/>
          <a:p>
            <a:endParaRPr lang="en-US"/>
          </a:p>
        </p:txBody>
      </p:sp>
      <p:sp>
        <p:nvSpPr>
          <p:cNvPr id="242" name="Text Placeholder 241"/>
          <p:cNvSpPr>
            <a:spLocks noGrp="1"/>
          </p:cNvSpPr>
          <p:nvPr>
            <p:ph type="body" sz="quarter" idx="30"/>
          </p:nvPr>
        </p:nvSpPr>
        <p:spPr/>
        <p:txBody>
          <a:bodyPr/>
          <a:lstStyle/>
          <a:p>
            <a:endParaRPr lang="en-US">
              <a:latin typeface="Times New Roman" panose="02020603050405020304" pitchFamily="18" charset="0"/>
              <a:cs typeface="Times New Roman" panose="02020603050405020304" pitchFamily="18" charset="0"/>
            </a:endParaRPr>
          </a:p>
        </p:txBody>
      </p:sp>
      <p:sp>
        <p:nvSpPr>
          <p:cNvPr id="244" name="Text Placeholder 243"/>
          <p:cNvSpPr>
            <a:spLocks noGrp="1"/>
          </p:cNvSpPr>
          <p:nvPr>
            <p:ph type="body" sz="quarter" idx="96"/>
          </p:nvPr>
        </p:nvSpPr>
        <p:spPr/>
        <p:txBody>
          <a:bodyPr/>
          <a:lstStyle/>
          <a:p>
            <a:endParaRPr lang="en-US">
              <a:latin typeface="Times New Roman" panose="02020603050405020304" pitchFamily="18" charset="0"/>
              <a:cs typeface="Times New Roman" panose="02020603050405020304" pitchFamily="18" charset="0"/>
            </a:endParaRPr>
          </a:p>
        </p:txBody>
      </p:sp>
      <p:sp>
        <p:nvSpPr>
          <p:cNvPr id="281" name="Text Placeholder 280"/>
          <p:cNvSpPr>
            <a:spLocks noGrp="1"/>
          </p:cNvSpPr>
          <p:nvPr>
            <p:ph type="body" sz="quarter" idx="150"/>
          </p:nvPr>
        </p:nvSpPr>
        <p:spPr/>
        <p:txBody>
          <a:bodyPr/>
          <a:lstStyle/>
          <a:p>
            <a:endParaRPr lang="en-US"/>
          </a:p>
        </p:txBody>
      </p:sp>
      <p:sp>
        <p:nvSpPr>
          <p:cNvPr id="282" name="Text Placeholder 281"/>
          <p:cNvSpPr>
            <a:spLocks noGrp="1"/>
          </p:cNvSpPr>
          <p:nvPr>
            <p:ph type="body" sz="quarter" idx="151"/>
          </p:nvPr>
        </p:nvSpPr>
        <p:spPr/>
        <p:txBody>
          <a:bodyPr/>
          <a:lstStyle/>
          <a:p>
            <a:endParaRPr lang="en-US"/>
          </a:p>
        </p:txBody>
      </p:sp>
      <p:sp>
        <p:nvSpPr>
          <p:cNvPr id="283" name="Text Placeholder 282"/>
          <p:cNvSpPr>
            <a:spLocks noGrp="1"/>
          </p:cNvSpPr>
          <p:nvPr>
            <p:ph type="body" sz="quarter" idx="153"/>
          </p:nvPr>
        </p:nvSpPr>
        <p:spPr/>
        <p:txBody>
          <a:bodyPr/>
          <a:lstStyle/>
          <a:p>
            <a:endParaRPr lang="en-US" b="1" dirty="0"/>
          </a:p>
        </p:txBody>
      </p:sp>
    </p:spTree>
    <p:extLst>
      <p:ext uri="{BB962C8B-B14F-4D97-AF65-F5344CB8AC3E}">
        <p14:creationId xmlns:p14="http://schemas.microsoft.com/office/powerpoint/2010/main" val="3874869272"/>
      </p:ext>
    </p:extLst>
  </p:cSld>
  <p:clrMapOvr>
    <a:masterClrMapping/>
  </p:clrMapOvr>
  <p:timing>
    <p:tnLst>
      <p:par>
        <p:cTn id="1" dur="indefinite" restart="never" nodeType="tmRoot"/>
      </p:par>
    </p:tnLst>
  </p:timing>
</p:sld>
</file>

<file path=ppt/theme/theme1.xml><?xml version="1.0" encoding="utf-8"?>
<a:theme xmlns:a="http://schemas.openxmlformats.org/drawingml/2006/main" name="PosterPresentations.com-100CMx140C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0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Classic - Wide Cente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0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PosterPresentations.com-100CMx140CM</Template>
  <TotalTime>137</TotalTime>
  <Words>1</Words>
  <Application>Microsoft Office PowerPoint</Application>
  <PresentationFormat>Custom</PresentationFormat>
  <Paragraphs>1</Paragraphs>
  <Slides>1</Slides>
  <Notes>1</Notes>
  <HiddenSlides>0</HiddenSlides>
  <MMClips>0</MMClips>
  <ScaleCrop>false</ScaleCrop>
  <HeadingPairs>
    <vt:vector size="8" baseType="variant">
      <vt:variant>
        <vt:lpstr>Fonts Used</vt:lpstr>
      </vt:variant>
      <vt:variant>
        <vt:i4>4</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8" baseType="lpstr">
      <vt:lpstr>Arial</vt:lpstr>
      <vt:lpstr>Calibri</vt:lpstr>
      <vt:lpstr>Times New Roman</vt:lpstr>
      <vt:lpstr>Trebuchet MS</vt:lpstr>
      <vt:lpstr>PosterPresentations.com-100CMx140CM</vt:lpstr>
      <vt:lpstr>Classic - Wide Center</vt:lpstr>
      <vt:lpstr>Image</vt:lpstr>
      <vt:lpstr>PowerPoint Presentation</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Argyris Kotoulas</cp:lastModifiedBy>
  <cp:revision>25</cp:revision>
  <dcterms:created xsi:type="dcterms:W3CDTF">2012-02-10T00:21:22Z</dcterms:created>
  <dcterms:modified xsi:type="dcterms:W3CDTF">2015-08-10T22:56:33Z</dcterms:modified>
</cp:coreProperties>
</file>