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handoutMasterIdLst>
    <p:handoutMasterId r:id="rId3"/>
  </p:handoutMasterIdLst>
  <p:sldIdLst>
    <p:sldId id="259" r:id="rId2"/>
  </p:sldIdLst>
  <p:sldSz cx="43891200" cy="32918400"/>
  <p:notesSz cx="6953250" cy="9239250"/>
  <p:defaultTextStyle>
    <a:defPPr>
      <a:defRPr lang="en-US"/>
    </a:defPPr>
    <a:lvl1pPr algn="ctr" rtl="0" fontAlgn="base">
      <a:spcBef>
        <a:spcPct val="0"/>
      </a:spcBef>
      <a:spcAft>
        <a:spcPct val="0"/>
      </a:spcAft>
      <a:defRPr sz="4300" b="1" kern="1200">
        <a:solidFill>
          <a:srgbClr val="FF9900"/>
        </a:solidFill>
        <a:latin typeface="Arial" charset="0"/>
        <a:ea typeface="+mn-ea"/>
        <a:cs typeface="+mn-cs"/>
      </a:defRPr>
    </a:lvl1pPr>
    <a:lvl2pPr marL="457200" algn="ctr" rtl="0" fontAlgn="base">
      <a:spcBef>
        <a:spcPct val="0"/>
      </a:spcBef>
      <a:spcAft>
        <a:spcPct val="0"/>
      </a:spcAft>
      <a:defRPr sz="4300" b="1" kern="1200">
        <a:solidFill>
          <a:srgbClr val="FF9900"/>
        </a:solidFill>
        <a:latin typeface="Arial" charset="0"/>
        <a:ea typeface="+mn-ea"/>
        <a:cs typeface="+mn-cs"/>
      </a:defRPr>
    </a:lvl2pPr>
    <a:lvl3pPr marL="914400" algn="ctr" rtl="0" fontAlgn="base">
      <a:spcBef>
        <a:spcPct val="0"/>
      </a:spcBef>
      <a:spcAft>
        <a:spcPct val="0"/>
      </a:spcAft>
      <a:defRPr sz="4300" b="1" kern="1200">
        <a:solidFill>
          <a:srgbClr val="FF9900"/>
        </a:solidFill>
        <a:latin typeface="Arial" charset="0"/>
        <a:ea typeface="+mn-ea"/>
        <a:cs typeface="+mn-cs"/>
      </a:defRPr>
    </a:lvl3pPr>
    <a:lvl4pPr marL="1371600" algn="ctr" rtl="0" fontAlgn="base">
      <a:spcBef>
        <a:spcPct val="0"/>
      </a:spcBef>
      <a:spcAft>
        <a:spcPct val="0"/>
      </a:spcAft>
      <a:defRPr sz="4300" b="1" kern="1200">
        <a:solidFill>
          <a:srgbClr val="FF9900"/>
        </a:solidFill>
        <a:latin typeface="Arial" charset="0"/>
        <a:ea typeface="+mn-ea"/>
        <a:cs typeface="+mn-cs"/>
      </a:defRPr>
    </a:lvl4pPr>
    <a:lvl5pPr marL="1828800" algn="ctr" rtl="0" fontAlgn="base">
      <a:spcBef>
        <a:spcPct val="0"/>
      </a:spcBef>
      <a:spcAft>
        <a:spcPct val="0"/>
      </a:spcAft>
      <a:defRPr sz="4300" b="1" kern="1200">
        <a:solidFill>
          <a:srgbClr val="FF9900"/>
        </a:solidFill>
        <a:latin typeface="Arial" charset="0"/>
        <a:ea typeface="+mn-ea"/>
        <a:cs typeface="+mn-cs"/>
      </a:defRPr>
    </a:lvl5pPr>
    <a:lvl6pPr marL="2286000" algn="l" defTabSz="914400" rtl="0" eaLnBrk="1" latinLnBrk="0" hangingPunct="1">
      <a:defRPr sz="4300" b="1" kern="1200">
        <a:solidFill>
          <a:srgbClr val="FF9900"/>
        </a:solidFill>
        <a:latin typeface="Arial" charset="0"/>
        <a:ea typeface="+mn-ea"/>
        <a:cs typeface="+mn-cs"/>
      </a:defRPr>
    </a:lvl6pPr>
    <a:lvl7pPr marL="2743200" algn="l" defTabSz="914400" rtl="0" eaLnBrk="1" latinLnBrk="0" hangingPunct="1">
      <a:defRPr sz="4300" b="1" kern="1200">
        <a:solidFill>
          <a:srgbClr val="FF9900"/>
        </a:solidFill>
        <a:latin typeface="Arial" charset="0"/>
        <a:ea typeface="+mn-ea"/>
        <a:cs typeface="+mn-cs"/>
      </a:defRPr>
    </a:lvl7pPr>
    <a:lvl8pPr marL="3200400" algn="l" defTabSz="914400" rtl="0" eaLnBrk="1" latinLnBrk="0" hangingPunct="1">
      <a:defRPr sz="4300" b="1" kern="1200">
        <a:solidFill>
          <a:srgbClr val="FF9900"/>
        </a:solidFill>
        <a:latin typeface="Arial" charset="0"/>
        <a:ea typeface="+mn-ea"/>
        <a:cs typeface="+mn-cs"/>
      </a:defRPr>
    </a:lvl8pPr>
    <a:lvl9pPr marL="3657600" algn="l" defTabSz="914400" rtl="0" eaLnBrk="1" latinLnBrk="0" hangingPunct="1">
      <a:defRPr sz="4300" b="1" kern="1200">
        <a:solidFill>
          <a:srgbClr val="FF9900"/>
        </a:solidFill>
        <a:latin typeface="Arial"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9900"/>
    <a:srgbClr val="990000"/>
    <a:srgbClr val="000050"/>
    <a:srgbClr val="00126A"/>
    <a:srgbClr val="0033CC"/>
    <a:srgbClr val="000066"/>
    <a:srgbClr val="000622"/>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3658" autoAdjust="0"/>
    <p:restoredTop sz="94575" autoAdjust="0"/>
  </p:normalViewPr>
  <p:slideViewPr>
    <p:cSldViewPr>
      <p:cViewPr>
        <p:scale>
          <a:sx n="29" d="100"/>
          <a:sy n="29" d="100"/>
        </p:scale>
        <p:origin x="1336" y="152"/>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3013075" cy="461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2910" tIns="46455" rIns="92910" bIns="46455" numCol="1" anchor="t" anchorCtr="0" compatLnSpc="1">
            <a:prstTxWarp prst="textNoShape">
              <a:avLst/>
            </a:prstTxWarp>
          </a:bodyPr>
          <a:lstStyle>
            <a:lvl1pPr algn="l" defTabSz="928688">
              <a:defRPr sz="1200" b="0">
                <a:solidFill>
                  <a:schemeClr val="tx1"/>
                </a:solidFill>
                <a:latin typeface="Arial" pitchFamily="34" charset="0"/>
              </a:defRPr>
            </a:lvl1pPr>
          </a:lstStyle>
          <a:p>
            <a:pPr>
              <a:defRPr/>
            </a:pPr>
            <a:endParaRPr lang="en-US"/>
          </a:p>
        </p:txBody>
      </p:sp>
      <p:sp>
        <p:nvSpPr>
          <p:cNvPr id="29699" name="Rectangle 3"/>
          <p:cNvSpPr>
            <a:spLocks noGrp="1" noChangeArrowheads="1"/>
          </p:cNvSpPr>
          <p:nvPr>
            <p:ph type="dt" sz="quarter" idx="1"/>
          </p:nvPr>
        </p:nvSpPr>
        <p:spPr bwMode="auto">
          <a:xfrm>
            <a:off x="3938588" y="0"/>
            <a:ext cx="3013075" cy="461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2910" tIns="46455" rIns="92910" bIns="46455" numCol="1" anchor="t" anchorCtr="0" compatLnSpc="1">
            <a:prstTxWarp prst="textNoShape">
              <a:avLst/>
            </a:prstTxWarp>
          </a:bodyPr>
          <a:lstStyle>
            <a:lvl1pPr algn="r" defTabSz="928688">
              <a:defRPr sz="1200" b="0">
                <a:solidFill>
                  <a:schemeClr val="tx1"/>
                </a:solidFill>
                <a:latin typeface="Arial" pitchFamily="34" charset="0"/>
              </a:defRPr>
            </a:lvl1pPr>
          </a:lstStyle>
          <a:p>
            <a:pPr>
              <a:defRPr/>
            </a:pPr>
            <a:endParaRPr lang="en-US"/>
          </a:p>
        </p:txBody>
      </p:sp>
      <p:sp>
        <p:nvSpPr>
          <p:cNvPr id="29700" name="Rectangle 4"/>
          <p:cNvSpPr>
            <a:spLocks noGrp="1" noChangeArrowheads="1"/>
          </p:cNvSpPr>
          <p:nvPr>
            <p:ph type="ftr" sz="quarter" idx="2"/>
          </p:nvPr>
        </p:nvSpPr>
        <p:spPr bwMode="auto">
          <a:xfrm>
            <a:off x="0" y="8775700"/>
            <a:ext cx="3013075" cy="461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2910" tIns="46455" rIns="92910" bIns="46455" numCol="1" anchor="b" anchorCtr="0" compatLnSpc="1">
            <a:prstTxWarp prst="textNoShape">
              <a:avLst/>
            </a:prstTxWarp>
          </a:bodyPr>
          <a:lstStyle>
            <a:lvl1pPr algn="l" defTabSz="928688">
              <a:defRPr sz="1200" b="0">
                <a:solidFill>
                  <a:schemeClr val="tx1"/>
                </a:solidFill>
                <a:latin typeface="Arial" pitchFamily="34" charset="0"/>
              </a:defRPr>
            </a:lvl1pPr>
          </a:lstStyle>
          <a:p>
            <a:pPr>
              <a:defRPr/>
            </a:pPr>
            <a:endParaRPr lang="en-US"/>
          </a:p>
        </p:txBody>
      </p:sp>
      <p:sp>
        <p:nvSpPr>
          <p:cNvPr id="29701" name="Rectangle 5"/>
          <p:cNvSpPr>
            <a:spLocks noGrp="1" noChangeArrowheads="1"/>
          </p:cNvSpPr>
          <p:nvPr>
            <p:ph type="sldNum" sz="quarter" idx="3"/>
          </p:nvPr>
        </p:nvSpPr>
        <p:spPr bwMode="auto">
          <a:xfrm>
            <a:off x="3938588" y="8775700"/>
            <a:ext cx="3013075" cy="461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2910" tIns="46455" rIns="92910" bIns="46455" numCol="1" anchor="b" anchorCtr="0" compatLnSpc="1">
            <a:prstTxWarp prst="textNoShape">
              <a:avLst/>
            </a:prstTxWarp>
          </a:bodyPr>
          <a:lstStyle>
            <a:lvl1pPr algn="r" defTabSz="928688">
              <a:defRPr sz="1200" b="0">
                <a:solidFill>
                  <a:schemeClr val="tx1"/>
                </a:solidFill>
                <a:latin typeface="Arial" pitchFamily="34" charset="0"/>
              </a:defRPr>
            </a:lvl1pPr>
          </a:lstStyle>
          <a:p>
            <a:pPr>
              <a:defRPr/>
            </a:pPr>
            <a:fld id="{54F1B5D8-D97D-47DE-99FD-BED51FB7C907}" type="slidenum">
              <a:rPr lang="en-US"/>
              <a:pPr>
                <a:defRPr/>
              </a:pPr>
              <a:t>‹#›</a:t>
            </a:fld>
            <a:endParaRPr lang="en-US"/>
          </a:p>
        </p:txBody>
      </p:sp>
    </p:spTree>
    <p:extLst>
      <p:ext uri="{BB962C8B-B14F-4D97-AF65-F5344CB8AC3E}">
        <p14:creationId xmlns:p14="http://schemas.microsoft.com/office/powerpoint/2010/main" val="74827842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40637" y="-40644"/>
            <a:ext cx="44015059" cy="32999688"/>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28"/>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5426859" y="11541763"/>
            <a:ext cx="27968251" cy="7902250"/>
          </a:xfrm>
        </p:spPr>
        <p:txBody>
          <a:bodyPr anchor="b">
            <a:noAutofit/>
          </a:bodyPr>
          <a:lstStyle>
            <a:lvl1pPr algn="r">
              <a:defRPr sz="2592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426859" y="19444006"/>
            <a:ext cx="27968251" cy="5265115"/>
          </a:xfrm>
        </p:spPr>
        <p:txBody>
          <a:bodyPr anchor="t"/>
          <a:lstStyle>
            <a:lvl1pPr marL="0" indent="0" algn="r">
              <a:buNone/>
              <a:defRPr>
                <a:solidFill>
                  <a:schemeClr val="tx1">
                    <a:lumMod val="50000"/>
                    <a:lumOff val="50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5EDBB11-81A3-4CFA-BA97-1ABE9A8F32CF}"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926080" y="2926080"/>
            <a:ext cx="30469027" cy="16337280"/>
          </a:xfrm>
        </p:spPr>
        <p:txBody>
          <a:bodyPr anchor="ctr">
            <a:normAutofit/>
          </a:bodyPr>
          <a:lstStyle>
            <a:lvl1pPr algn="l">
              <a:defRPr sz="2112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926080" y="21457920"/>
            <a:ext cx="30469027" cy="7540618"/>
          </a:xfrm>
        </p:spPr>
        <p:txBody>
          <a:bodyPr anchor="ctr">
            <a:normAutofit/>
          </a:bodyPr>
          <a:lstStyle>
            <a:lvl1pPr marL="0" indent="0" algn="l">
              <a:buNone/>
              <a:defRPr sz="8640">
                <a:solidFill>
                  <a:schemeClr val="tx1">
                    <a:lumMod val="75000"/>
                    <a:lumOff val="2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42DBB13-E718-4C9A-AC99-89A36AFA8FDE}"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19448" y="2926080"/>
            <a:ext cx="29146474" cy="14508480"/>
          </a:xfrm>
        </p:spPr>
        <p:txBody>
          <a:bodyPr anchor="ctr">
            <a:normAutofit/>
          </a:bodyPr>
          <a:lstStyle>
            <a:lvl1pPr algn="l">
              <a:defRPr sz="2112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285155" y="17434560"/>
            <a:ext cx="26015059" cy="1828800"/>
          </a:xfrm>
        </p:spPr>
        <p:txBody>
          <a:bodyPr anchor="ctr">
            <a:noAutofit/>
          </a:bodyPr>
          <a:lstStyle>
            <a:lvl1pPr marL="0" indent="0">
              <a:buFontTx/>
              <a:buNone/>
              <a:defRPr sz="7680">
                <a:solidFill>
                  <a:schemeClr val="tx1">
                    <a:lumMod val="50000"/>
                    <a:lumOff val="50000"/>
                  </a:schemeClr>
                </a:solidFill>
              </a:defRPr>
            </a:lvl1pPr>
            <a:lvl2pPr marL="2194560" indent="0">
              <a:buFontTx/>
              <a:buNone/>
              <a:defRPr/>
            </a:lvl2pPr>
            <a:lvl3pPr marL="4389120" indent="0">
              <a:buFontTx/>
              <a:buNone/>
              <a:defRPr/>
            </a:lvl3pPr>
            <a:lvl4pPr marL="6583680" indent="0">
              <a:buFontTx/>
              <a:buNone/>
              <a:defRPr/>
            </a:lvl4pPr>
            <a:lvl5pPr marL="877824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926073" y="21457920"/>
            <a:ext cx="30469032" cy="7540618"/>
          </a:xfrm>
        </p:spPr>
        <p:txBody>
          <a:bodyPr anchor="ctr">
            <a:normAutofit/>
          </a:bodyPr>
          <a:lstStyle>
            <a:lvl1pPr marL="0" indent="0" algn="l">
              <a:buNone/>
              <a:defRPr sz="8640">
                <a:solidFill>
                  <a:schemeClr val="tx1">
                    <a:lumMod val="75000"/>
                    <a:lumOff val="2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42DBB13-E718-4C9A-AC99-89A36AFA8FDE}" type="slidenum">
              <a:rPr lang="en-US" smtClean="0"/>
              <a:pPr>
                <a:defRPr/>
              </a:pPr>
              <a:t>‹#›</a:t>
            </a:fld>
            <a:endParaRPr lang="en-US"/>
          </a:p>
        </p:txBody>
      </p:sp>
      <p:sp>
        <p:nvSpPr>
          <p:cNvPr id="24" name="TextBox 23"/>
          <p:cNvSpPr txBox="1"/>
          <p:nvPr/>
        </p:nvSpPr>
        <p:spPr>
          <a:xfrm>
            <a:off x="2317015" y="3793814"/>
            <a:ext cx="2195131" cy="2806925"/>
          </a:xfrm>
          <a:prstGeom prst="rect">
            <a:avLst/>
          </a:prstGeom>
        </p:spPr>
        <p:txBody>
          <a:bodyPr vert="horz" lIns="438912" tIns="219456" rIns="438912" bIns="219456" rtlCol="0" anchor="ctr">
            <a:noAutofit/>
          </a:bodyPr>
          <a:lstStyle/>
          <a:p>
            <a:pPr lvl="0"/>
            <a:r>
              <a:rPr lang="en-US" sz="38400" baseline="0" dirty="0">
                <a:ln w="3175" cmpd="sng">
                  <a:noFill/>
                </a:ln>
                <a:solidFill>
                  <a:schemeClr val="accent1"/>
                </a:solidFill>
                <a:effectLst/>
                <a:latin typeface="Arial"/>
              </a:rPr>
              <a:t>“</a:t>
            </a:r>
          </a:p>
        </p:txBody>
      </p:sp>
      <p:sp>
        <p:nvSpPr>
          <p:cNvPr id="25" name="TextBox 24"/>
          <p:cNvSpPr txBox="1"/>
          <p:nvPr/>
        </p:nvSpPr>
        <p:spPr>
          <a:xfrm>
            <a:off x="32388958" y="13855469"/>
            <a:ext cx="2195131" cy="2806925"/>
          </a:xfrm>
          <a:prstGeom prst="rect">
            <a:avLst/>
          </a:prstGeom>
        </p:spPr>
        <p:txBody>
          <a:bodyPr vert="horz" lIns="438912" tIns="219456" rIns="438912" bIns="219456" rtlCol="0" anchor="ctr">
            <a:noAutofit/>
          </a:bodyPr>
          <a:lstStyle/>
          <a:p>
            <a:pPr lvl="0"/>
            <a:r>
              <a:rPr lang="en-US" sz="384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926073" y="9273542"/>
            <a:ext cx="30469032" cy="12458208"/>
          </a:xfrm>
        </p:spPr>
        <p:txBody>
          <a:bodyPr anchor="b">
            <a:normAutofit/>
          </a:bodyPr>
          <a:lstStyle>
            <a:lvl1pPr algn="l">
              <a:defRPr sz="2112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926073" y="21731751"/>
            <a:ext cx="30469032" cy="7266787"/>
          </a:xfrm>
        </p:spPr>
        <p:txBody>
          <a:bodyPr anchor="t">
            <a:normAutofit/>
          </a:bodyPr>
          <a:lstStyle>
            <a:lvl1pPr marL="0" indent="0" algn="l">
              <a:buNone/>
              <a:defRPr sz="8640">
                <a:solidFill>
                  <a:schemeClr val="tx1">
                    <a:lumMod val="75000"/>
                    <a:lumOff val="2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42DBB13-E718-4C9A-AC99-89A36AFA8FDE}" type="slidenum">
              <a:rPr lang="en-US" smtClean="0"/>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3719448" y="2926080"/>
            <a:ext cx="29146474" cy="14508480"/>
          </a:xfrm>
        </p:spPr>
        <p:txBody>
          <a:bodyPr anchor="ctr">
            <a:normAutofit/>
          </a:bodyPr>
          <a:lstStyle>
            <a:lvl1pPr algn="l">
              <a:defRPr sz="2112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2926066" y="19263360"/>
            <a:ext cx="30469037" cy="2468390"/>
          </a:xfrm>
        </p:spPr>
        <p:txBody>
          <a:bodyPr anchor="b">
            <a:noAutofit/>
          </a:bodyPr>
          <a:lstStyle>
            <a:lvl1pPr marL="0" indent="0">
              <a:buFontTx/>
              <a:buNone/>
              <a:defRPr sz="11520">
                <a:solidFill>
                  <a:schemeClr val="tx1">
                    <a:lumMod val="75000"/>
                    <a:lumOff val="25000"/>
                  </a:schemeClr>
                </a:solidFill>
              </a:defRPr>
            </a:lvl1pPr>
            <a:lvl2pPr marL="2194560" indent="0">
              <a:buFontTx/>
              <a:buNone/>
              <a:defRPr/>
            </a:lvl2pPr>
            <a:lvl3pPr marL="4389120" indent="0">
              <a:buFontTx/>
              <a:buNone/>
              <a:defRPr/>
            </a:lvl3pPr>
            <a:lvl4pPr marL="6583680" indent="0">
              <a:buFontTx/>
              <a:buNone/>
              <a:defRPr/>
            </a:lvl4pPr>
            <a:lvl5pPr marL="877824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926073" y="21731751"/>
            <a:ext cx="30469032" cy="7266787"/>
          </a:xfrm>
        </p:spPr>
        <p:txBody>
          <a:bodyPr anchor="t">
            <a:normAutofit/>
          </a:bodyPr>
          <a:lstStyle>
            <a:lvl1pPr marL="0" indent="0" algn="l">
              <a:buNone/>
              <a:defRPr sz="8640">
                <a:solidFill>
                  <a:schemeClr val="tx1">
                    <a:lumMod val="50000"/>
                    <a:lumOff val="50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42DBB13-E718-4C9A-AC99-89A36AFA8FDE}" type="slidenum">
              <a:rPr lang="en-US" smtClean="0"/>
              <a:pPr>
                <a:defRPr/>
              </a:pPr>
              <a:t>‹#›</a:t>
            </a:fld>
            <a:endParaRPr lang="en-US"/>
          </a:p>
        </p:txBody>
      </p:sp>
      <p:sp>
        <p:nvSpPr>
          <p:cNvPr id="24" name="TextBox 23"/>
          <p:cNvSpPr txBox="1"/>
          <p:nvPr/>
        </p:nvSpPr>
        <p:spPr>
          <a:xfrm>
            <a:off x="2317015" y="3793814"/>
            <a:ext cx="2195131" cy="2806925"/>
          </a:xfrm>
          <a:prstGeom prst="rect">
            <a:avLst/>
          </a:prstGeom>
        </p:spPr>
        <p:txBody>
          <a:bodyPr vert="horz" lIns="438912" tIns="219456" rIns="438912" bIns="219456" rtlCol="0" anchor="ctr">
            <a:noAutofit/>
          </a:bodyPr>
          <a:lstStyle/>
          <a:p>
            <a:pPr lvl="0"/>
            <a:r>
              <a:rPr lang="en-US" sz="38400" baseline="0" dirty="0">
                <a:ln w="3175" cmpd="sng">
                  <a:noFill/>
                </a:ln>
                <a:solidFill>
                  <a:schemeClr val="accent1"/>
                </a:solidFill>
                <a:effectLst/>
                <a:latin typeface="Arial"/>
              </a:rPr>
              <a:t>“</a:t>
            </a:r>
          </a:p>
        </p:txBody>
      </p:sp>
      <p:sp>
        <p:nvSpPr>
          <p:cNvPr id="25" name="TextBox 24"/>
          <p:cNvSpPr txBox="1"/>
          <p:nvPr/>
        </p:nvSpPr>
        <p:spPr>
          <a:xfrm>
            <a:off x="32388958" y="13855469"/>
            <a:ext cx="2195131" cy="2806925"/>
          </a:xfrm>
          <a:prstGeom prst="rect">
            <a:avLst/>
          </a:prstGeom>
        </p:spPr>
        <p:txBody>
          <a:bodyPr vert="horz" lIns="438912" tIns="219456" rIns="438912" bIns="219456" rtlCol="0" anchor="ctr">
            <a:noAutofit/>
          </a:bodyPr>
          <a:lstStyle/>
          <a:p>
            <a:pPr lvl="0"/>
            <a:r>
              <a:rPr lang="en-US" sz="384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956073" y="2926080"/>
            <a:ext cx="30439032" cy="14508480"/>
          </a:xfrm>
        </p:spPr>
        <p:txBody>
          <a:bodyPr anchor="ctr">
            <a:normAutofit/>
          </a:bodyPr>
          <a:lstStyle>
            <a:lvl1pPr algn="l">
              <a:defRPr sz="2112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2926066" y="19263360"/>
            <a:ext cx="30469037" cy="2468390"/>
          </a:xfrm>
        </p:spPr>
        <p:txBody>
          <a:bodyPr anchor="b">
            <a:noAutofit/>
          </a:bodyPr>
          <a:lstStyle>
            <a:lvl1pPr marL="0" indent="0">
              <a:buFontTx/>
              <a:buNone/>
              <a:defRPr sz="11520">
                <a:solidFill>
                  <a:schemeClr val="accent1"/>
                </a:solidFill>
              </a:defRPr>
            </a:lvl1pPr>
            <a:lvl2pPr marL="2194560" indent="0">
              <a:buFontTx/>
              <a:buNone/>
              <a:defRPr/>
            </a:lvl2pPr>
            <a:lvl3pPr marL="4389120" indent="0">
              <a:buFontTx/>
              <a:buNone/>
              <a:defRPr/>
            </a:lvl3pPr>
            <a:lvl4pPr marL="6583680" indent="0">
              <a:buFontTx/>
              <a:buNone/>
              <a:defRPr/>
            </a:lvl4pPr>
            <a:lvl5pPr marL="877824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926073" y="21731751"/>
            <a:ext cx="30469032" cy="7266787"/>
          </a:xfrm>
        </p:spPr>
        <p:txBody>
          <a:bodyPr anchor="t">
            <a:normAutofit/>
          </a:bodyPr>
          <a:lstStyle>
            <a:lvl1pPr marL="0" indent="0" algn="l">
              <a:buNone/>
              <a:defRPr sz="8640">
                <a:solidFill>
                  <a:schemeClr val="tx1">
                    <a:lumMod val="50000"/>
                    <a:lumOff val="50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42DBB13-E718-4C9A-AC99-89A36AFA8FDE}" type="slidenum">
              <a:rPr lang="en-US" smtClean="0"/>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5ECC0F7-0140-4FFA-BB4D-270D63D3C308}" type="slidenum">
              <a:rPr lang="en-US" smtClean="0"/>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691097" y="2926082"/>
            <a:ext cx="4698298" cy="25206965"/>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26075" y="2926082"/>
            <a:ext cx="24936125" cy="2520696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C1B9D64-3336-481D-94A5-F579BB4A8A39}" type="slidenum">
              <a:rPr lang="en-US" smtClean="0"/>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193927" y="1317625"/>
            <a:ext cx="39503350" cy="54864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2193927" y="7680326"/>
            <a:ext cx="19675475" cy="107870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22021802" y="7680326"/>
            <a:ext cx="19675475" cy="107870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2193927" y="18619788"/>
            <a:ext cx="19675475" cy="107870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22021802" y="18619788"/>
            <a:ext cx="19675475" cy="107870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D98BD33-354E-4B11-91E6-709054688882}" type="slidenum">
              <a:rPr lang="en-US"/>
              <a:pPr>
                <a:defRPr/>
              </a:pPr>
              <a:t>‹#›</a:t>
            </a:fld>
            <a:endParaRPr lang="en-US"/>
          </a:p>
        </p:txBody>
      </p:sp>
    </p:spTree>
    <p:extLst>
      <p:ext uri="{BB962C8B-B14F-4D97-AF65-F5344CB8AC3E}">
        <p14:creationId xmlns:p14="http://schemas.microsoft.com/office/powerpoint/2010/main" val="1567448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1728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5940B6B-3169-44D4-847B-7863905C32CF}"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26073" y="12964169"/>
            <a:ext cx="30469032" cy="8767589"/>
          </a:xfrm>
        </p:spPr>
        <p:txBody>
          <a:bodyPr anchor="b"/>
          <a:lstStyle>
            <a:lvl1pPr algn="l">
              <a:defRPr sz="19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926073" y="21731750"/>
            <a:ext cx="30469032" cy="4129920"/>
          </a:xfrm>
        </p:spPr>
        <p:txBody>
          <a:bodyPr anchor="t"/>
          <a:lstStyle>
            <a:lvl1pPr marL="0" indent="0" algn="l">
              <a:buNone/>
              <a:defRPr sz="9600">
                <a:solidFill>
                  <a:schemeClr val="tx1"/>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03A4FA6-7C07-49C1-973B-224AB06B993C}"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926080" y="2926080"/>
            <a:ext cx="30469027" cy="633984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26083" y="10370827"/>
            <a:ext cx="14822923" cy="18627706"/>
          </a:xfrm>
        </p:spPr>
        <p:txBody>
          <a:bodyPr>
            <a:normAutofit/>
          </a:bodyPr>
          <a:lstStyle>
            <a:lvl1pPr>
              <a:defRPr sz="8640"/>
            </a:lvl1pPr>
            <a:lvl2pPr>
              <a:defRPr sz="7680"/>
            </a:lvl2pPr>
            <a:lvl3pPr>
              <a:defRPr sz="6720"/>
            </a:lvl3pPr>
            <a:lvl4pPr>
              <a:defRPr sz="5760"/>
            </a:lvl4pPr>
            <a:lvl5pPr>
              <a:defRPr sz="5760"/>
            </a:lvl5pPr>
            <a:lvl6pPr>
              <a:defRPr sz="5760"/>
            </a:lvl6pPr>
            <a:lvl7pPr>
              <a:defRPr sz="5760"/>
            </a:lvl7pPr>
            <a:lvl8pPr>
              <a:defRPr sz="5760"/>
            </a:lvl8pPr>
            <a:lvl9pPr>
              <a:defRPr sz="57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8572179" y="10370835"/>
            <a:ext cx="14822928" cy="18627710"/>
          </a:xfrm>
        </p:spPr>
        <p:txBody>
          <a:bodyPr>
            <a:normAutofit/>
          </a:bodyPr>
          <a:lstStyle>
            <a:lvl1pPr>
              <a:defRPr sz="8640"/>
            </a:lvl1pPr>
            <a:lvl2pPr>
              <a:defRPr sz="7680"/>
            </a:lvl2pPr>
            <a:lvl3pPr>
              <a:defRPr sz="6720"/>
            </a:lvl3pPr>
            <a:lvl4pPr>
              <a:defRPr sz="5760"/>
            </a:lvl4pPr>
            <a:lvl5pPr>
              <a:defRPr sz="5760"/>
            </a:lvl5pPr>
            <a:lvl6pPr>
              <a:defRPr sz="5760"/>
            </a:lvl6pPr>
            <a:lvl7pPr>
              <a:defRPr sz="5760"/>
            </a:lvl7pPr>
            <a:lvl8pPr>
              <a:defRPr sz="5760"/>
            </a:lvl8pPr>
            <a:lvl9pPr>
              <a:defRPr sz="57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302B25C-7078-4EDD-9EEA-F171F39DFD5B}"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26078" y="2926080"/>
            <a:ext cx="30469022" cy="633984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2926075" y="10372718"/>
            <a:ext cx="14835226" cy="2766058"/>
          </a:xfrm>
        </p:spPr>
        <p:txBody>
          <a:bodyPr anchor="b">
            <a:noAutofit/>
          </a:bodyPr>
          <a:lstStyle>
            <a:lvl1pPr marL="0" indent="0">
              <a:buNone/>
              <a:defRPr sz="11520" b="0"/>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2926075" y="13138783"/>
            <a:ext cx="14835226" cy="1585976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8559872" y="10372718"/>
            <a:ext cx="14835226" cy="2766058"/>
          </a:xfrm>
        </p:spPr>
        <p:txBody>
          <a:bodyPr anchor="b">
            <a:noAutofit/>
          </a:bodyPr>
          <a:lstStyle>
            <a:lvl1pPr marL="0" indent="0">
              <a:buNone/>
              <a:defRPr sz="11520" b="0"/>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18559872" y="13138783"/>
            <a:ext cx="14835226" cy="1585976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2F454DA-B8E5-407C-A8B0-B2982CBF7185}"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926075" y="2926080"/>
            <a:ext cx="30469027" cy="633984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865CC813-0CE0-4F7E-9B7F-FCCCD6CE8862}"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A5D3508A-868C-432E-A93E-3C5AF7B204CE}"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26075" y="7193299"/>
            <a:ext cx="13392874" cy="6136637"/>
          </a:xfrm>
        </p:spPr>
        <p:txBody>
          <a:bodyPr anchor="b">
            <a:normAutofit/>
          </a:bodyPr>
          <a:lstStyle>
            <a:lvl1pPr>
              <a:defRPr sz="9600"/>
            </a:lvl1pPr>
          </a:lstStyle>
          <a:p>
            <a:r>
              <a:rPr lang="en-US" smtClean="0"/>
              <a:t>Click to edit Master title style</a:t>
            </a:r>
            <a:endParaRPr lang="en-US" dirty="0"/>
          </a:p>
        </p:txBody>
      </p:sp>
      <p:sp>
        <p:nvSpPr>
          <p:cNvPr id="3" name="Content Placeholder 2"/>
          <p:cNvSpPr>
            <a:spLocks noGrp="1"/>
          </p:cNvSpPr>
          <p:nvPr>
            <p:ph idx="1"/>
          </p:nvPr>
        </p:nvSpPr>
        <p:spPr>
          <a:xfrm>
            <a:off x="17142122" y="2471642"/>
            <a:ext cx="16252978" cy="2652689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926075" y="13329934"/>
            <a:ext cx="13392874" cy="12405355"/>
          </a:xfrm>
        </p:spPr>
        <p:txBody>
          <a:bodyPr>
            <a:normAutofit/>
          </a:bodyPr>
          <a:lstStyle>
            <a:lvl1pPr marL="0" indent="0">
              <a:buNone/>
              <a:defRPr sz="672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DEB5CAF5-4FB5-4E33-861E-BCE1A11039C1}"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26075" y="23042880"/>
            <a:ext cx="30469027" cy="2720342"/>
          </a:xfrm>
        </p:spPr>
        <p:txBody>
          <a:bodyPr anchor="b">
            <a:normAutofit/>
          </a:bodyPr>
          <a:lstStyle>
            <a:lvl1pPr algn="l">
              <a:defRPr sz="1152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26075" y="2926080"/>
            <a:ext cx="30469027" cy="18459446"/>
          </a:xfrm>
        </p:spPr>
        <p:txBody>
          <a:bodyPr anchor="t">
            <a:normAutofit/>
          </a:bodyPr>
          <a:lstStyle>
            <a:lvl1pPr marL="0" indent="0" algn="ctr">
              <a:buNone/>
              <a:defRPr sz="7680"/>
            </a:lvl1pPr>
            <a:lvl2pPr marL="2194560" indent="0">
              <a:buNone/>
              <a:defRPr sz="7680"/>
            </a:lvl2pPr>
            <a:lvl3pPr marL="4389120" indent="0">
              <a:buNone/>
              <a:defRPr sz="7680"/>
            </a:lvl3pPr>
            <a:lvl4pPr marL="6583680" indent="0">
              <a:buNone/>
              <a:defRPr sz="7680"/>
            </a:lvl4pPr>
            <a:lvl5pPr marL="8778240" indent="0">
              <a:buNone/>
              <a:defRPr sz="7680"/>
            </a:lvl5pPr>
            <a:lvl6pPr marL="10972800" indent="0">
              <a:buNone/>
              <a:defRPr sz="7680"/>
            </a:lvl6pPr>
            <a:lvl7pPr marL="13167360" indent="0">
              <a:buNone/>
              <a:defRPr sz="7680"/>
            </a:lvl7pPr>
            <a:lvl8pPr marL="15361920" indent="0">
              <a:buNone/>
              <a:defRPr sz="7680"/>
            </a:lvl8pPr>
            <a:lvl9pPr marL="17556480" indent="0">
              <a:buNone/>
              <a:defRPr sz="768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926075" y="25763223"/>
            <a:ext cx="30469027" cy="3235315"/>
          </a:xfrm>
        </p:spPr>
        <p:txBody>
          <a:bodyPr>
            <a:normAutofit/>
          </a:bodyPr>
          <a:lstStyle>
            <a:lvl1pPr marL="0" indent="0">
              <a:buNone/>
              <a:defRPr sz="576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1738493-E10F-4F1A-B075-F4B94CA41991}"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17" name="Group 16"/>
          <p:cNvGrpSpPr/>
          <p:nvPr/>
        </p:nvGrpSpPr>
        <p:grpSpPr>
          <a:xfrm>
            <a:off x="-40639" y="-40644"/>
            <a:ext cx="44015064" cy="32999688"/>
            <a:chOff x="-8467" y="-8468"/>
            <a:chExt cx="9169805" cy="6874935"/>
          </a:xfrm>
        </p:grpSpPr>
        <p:cxnSp>
          <p:nvCxnSpPr>
            <p:cNvPr id="7" name="Straight Connector 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2926078" y="2926080"/>
            <a:ext cx="30469022" cy="633984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26075" y="10370835"/>
            <a:ext cx="30469027" cy="1862771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5945238" y="28998545"/>
            <a:ext cx="3283834" cy="1752600"/>
          </a:xfrm>
          <a:prstGeom prst="rect">
            <a:avLst/>
          </a:prstGeom>
        </p:spPr>
        <p:txBody>
          <a:bodyPr vert="horz" lIns="91440" tIns="45720" rIns="91440" bIns="45720" rtlCol="0" anchor="ctr"/>
          <a:lstStyle>
            <a:lvl1pPr algn="r">
              <a:defRPr sz="432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2926078" y="28998545"/>
            <a:ext cx="2219027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30934445" y="28998545"/>
            <a:ext cx="2460662" cy="1752600"/>
          </a:xfrm>
          <a:prstGeom prst="rect">
            <a:avLst/>
          </a:prstGeom>
        </p:spPr>
        <p:txBody>
          <a:bodyPr vert="horz" lIns="91440" tIns="45720" rIns="91440" bIns="45720" rtlCol="0" anchor="ctr"/>
          <a:lstStyle>
            <a:lvl1pPr algn="r">
              <a:defRPr sz="4320">
                <a:solidFill>
                  <a:schemeClr val="accent1"/>
                </a:solidFill>
              </a:defRPr>
            </a:lvl1pPr>
          </a:lstStyle>
          <a:p>
            <a:pPr>
              <a:defRPr/>
            </a:pPr>
            <a:fld id="{B42DBB13-E718-4C9A-AC99-89A36AFA8FDE}" type="slidenum">
              <a:rPr lang="en-US" smtClean="0"/>
              <a:pPr>
                <a:defRPr/>
              </a:pPr>
              <a:t>‹#›</a:t>
            </a:fld>
            <a:endParaRPr lang="en-US"/>
          </a:p>
        </p:txBody>
      </p:sp>
    </p:spTree>
    <p:extLst>
      <p:ext uri="{BB962C8B-B14F-4D97-AF65-F5344CB8AC3E}">
        <p14:creationId xmlns:p14="http://schemas.microsoft.com/office/powerpoint/2010/main" val="2056985732"/>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xStyles>
    <p:titleStyle>
      <a:lvl1pPr algn="l" defTabSz="2194560" rtl="0" eaLnBrk="1" latinLnBrk="0" hangingPunct="1">
        <a:spcBef>
          <a:spcPct val="0"/>
        </a:spcBef>
        <a:buNone/>
        <a:defRPr sz="1728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645920" indent="-1645920" algn="l" defTabSz="2194560" rtl="0" eaLnBrk="1" latinLnBrk="0" hangingPunct="1">
        <a:spcBef>
          <a:spcPts val="4800"/>
        </a:spcBef>
        <a:spcAft>
          <a:spcPts val="0"/>
        </a:spcAft>
        <a:buClr>
          <a:schemeClr val="accent1"/>
        </a:buClr>
        <a:buSzPct val="80000"/>
        <a:buFont typeface="Wingdings 3" charset="2"/>
        <a:buChar char=""/>
        <a:defRPr sz="8640" kern="1200">
          <a:solidFill>
            <a:schemeClr val="tx1">
              <a:lumMod val="75000"/>
              <a:lumOff val="25000"/>
            </a:schemeClr>
          </a:solidFill>
          <a:latin typeface="+mn-lt"/>
          <a:ea typeface="+mn-ea"/>
          <a:cs typeface="+mn-cs"/>
        </a:defRPr>
      </a:lvl1pPr>
      <a:lvl2pPr marL="3566160" indent="-1371600" algn="l" defTabSz="2194560" rtl="0" eaLnBrk="1" latinLnBrk="0" hangingPunct="1">
        <a:spcBef>
          <a:spcPts val="4800"/>
        </a:spcBef>
        <a:spcAft>
          <a:spcPts val="0"/>
        </a:spcAft>
        <a:buClr>
          <a:schemeClr val="accent1"/>
        </a:buClr>
        <a:buSzPct val="80000"/>
        <a:buFont typeface="Wingdings 3" charset="2"/>
        <a:buChar char=""/>
        <a:defRPr sz="7680" kern="1200">
          <a:solidFill>
            <a:schemeClr val="tx1">
              <a:lumMod val="75000"/>
              <a:lumOff val="25000"/>
            </a:schemeClr>
          </a:solidFill>
          <a:latin typeface="+mn-lt"/>
          <a:ea typeface="+mn-ea"/>
          <a:cs typeface="+mn-cs"/>
        </a:defRPr>
      </a:lvl2pPr>
      <a:lvl3pPr marL="5486400" indent="-1097280" algn="l" defTabSz="2194560" rtl="0" eaLnBrk="1" latinLnBrk="0" hangingPunct="1">
        <a:spcBef>
          <a:spcPts val="4800"/>
        </a:spcBef>
        <a:spcAft>
          <a:spcPts val="0"/>
        </a:spcAft>
        <a:buClr>
          <a:schemeClr val="accent1"/>
        </a:buClr>
        <a:buSzPct val="80000"/>
        <a:buFont typeface="Wingdings 3" charset="2"/>
        <a:buChar char=""/>
        <a:defRPr sz="6720" kern="1200">
          <a:solidFill>
            <a:schemeClr val="tx1">
              <a:lumMod val="75000"/>
              <a:lumOff val="25000"/>
            </a:schemeClr>
          </a:solidFill>
          <a:latin typeface="+mn-lt"/>
          <a:ea typeface="+mn-ea"/>
          <a:cs typeface="+mn-cs"/>
        </a:defRPr>
      </a:lvl3pPr>
      <a:lvl4pPr marL="7680960" indent="-1097280" algn="l" defTabSz="2194560" rtl="0" eaLnBrk="1" latinLnBrk="0" hangingPunct="1">
        <a:spcBef>
          <a:spcPts val="4800"/>
        </a:spcBef>
        <a:spcAft>
          <a:spcPts val="0"/>
        </a:spcAft>
        <a:buClr>
          <a:schemeClr val="accent1"/>
        </a:buClr>
        <a:buSzPct val="80000"/>
        <a:buFont typeface="Wingdings 3" charset="2"/>
        <a:buChar char=""/>
        <a:defRPr sz="5760" kern="1200">
          <a:solidFill>
            <a:schemeClr val="tx1">
              <a:lumMod val="75000"/>
              <a:lumOff val="25000"/>
            </a:schemeClr>
          </a:solidFill>
          <a:latin typeface="+mn-lt"/>
          <a:ea typeface="+mn-ea"/>
          <a:cs typeface="+mn-cs"/>
        </a:defRPr>
      </a:lvl4pPr>
      <a:lvl5pPr marL="9875520" indent="-1097280" algn="l" defTabSz="2194560" rtl="0" eaLnBrk="1" latinLnBrk="0" hangingPunct="1">
        <a:spcBef>
          <a:spcPts val="4800"/>
        </a:spcBef>
        <a:spcAft>
          <a:spcPts val="0"/>
        </a:spcAft>
        <a:buClr>
          <a:schemeClr val="accent1"/>
        </a:buClr>
        <a:buSzPct val="80000"/>
        <a:buFont typeface="Wingdings 3" charset="2"/>
        <a:buChar char=""/>
        <a:defRPr sz="5760" kern="1200">
          <a:solidFill>
            <a:schemeClr val="tx1">
              <a:lumMod val="75000"/>
              <a:lumOff val="25000"/>
            </a:schemeClr>
          </a:solidFill>
          <a:latin typeface="+mn-lt"/>
          <a:ea typeface="+mn-ea"/>
          <a:cs typeface="+mn-cs"/>
        </a:defRPr>
      </a:lvl5pPr>
      <a:lvl6pPr marL="12070080" indent="-1097280" algn="l" defTabSz="2194560" rtl="0" eaLnBrk="1" latinLnBrk="0" hangingPunct="1">
        <a:spcBef>
          <a:spcPts val="4800"/>
        </a:spcBef>
        <a:spcAft>
          <a:spcPts val="0"/>
        </a:spcAft>
        <a:buClr>
          <a:schemeClr val="accent1"/>
        </a:buClr>
        <a:buSzPct val="80000"/>
        <a:buFont typeface="Wingdings 3" charset="2"/>
        <a:buChar char=""/>
        <a:defRPr sz="5760" kern="1200">
          <a:solidFill>
            <a:schemeClr val="tx1">
              <a:lumMod val="75000"/>
              <a:lumOff val="25000"/>
            </a:schemeClr>
          </a:solidFill>
          <a:latin typeface="+mn-lt"/>
          <a:ea typeface="+mn-ea"/>
          <a:cs typeface="+mn-cs"/>
        </a:defRPr>
      </a:lvl6pPr>
      <a:lvl7pPr marL="14264640" indent="-1097280" algn="l" defTabSz="2194560" rtl="0" eaLnBrk="1" latinLnBrk="0" hangingPunct="1">
        <a:spcBef>
          <a:spcPts val="4800"/>
        </a:spcBef>
        <a:spcAft>
          <a:spcPts val="0"/>
        </a:spcAft>
        <a:buClr>
          <a:schemeClr val="accent1"/>
        </a:buClr>
        <a:buSzPct val="80000"/>
        <a:buFont typeface="Wingdings 3" charset="2"/>
        <a:buChar char=""/>
        <a:defRPr sz="5760" kern="1200">
          <a:solidFill>
            <a:schemeClr val="tx1">
              <a:lumMod val="75000"/>
              <a:lumOff val="25000"/>
            </a:schemeClr>
          </a:solidFill>
          <a:latin typeface="+mn-lt"/>
          <a:ea typeface="+mn-ea"/>
          <a:cs typeface="+mn-cs"/>
        </a:defRPr>
      </a:lvl7pPr>
      <a:lvl8pPr marL="16459200" indent="-1097280" algn="l" defTabSz="2194560" rtl="0" eaLnBrk="1" latinLnBrk="0" hangingPunct="1">
        <a:spcBef>
          <a:spcPts val="4800"/>
        </a:spcBef>
        <a:spcAft>
          <a:spcPts val="0"/>
        </a:spcAft>
        <a:buClr>
          <a:schemeClr val="accent1"/>
        </a:buClr>
        <a:buSzPct val="80000"/>
        <a:buFont typeface="Wingdings 3" charset="2"/>
        <a:buChar char=""/>
        <a:defRPr sz="5760" kern="1200">
          <a:solidFill>
            <a:schemeClr val="tx1">
              <a:lumMod val="75000"/>
              <a:lumOff val="25000"/>
            </a:schemeClr>
          </a:solidFill>
          <a:latin typeface="+mn-lt"/>
          <a:ea typeface="+mn-ea"/>
          <a:cs typeface="+mn-cs"/>
        </a:defRPr>
      </a:lvl8pPr>
      <a:lvl9pPr marL="18653760" indent="-1097280" algn="l" defTabSz="2194560" rtl="0" eaLnBrk="1" latinLnBrk="0" hangingPunct="1">
        <a:spcBef>
          <a:spcPts val="4800"/>
        </a:spcBef>
        <a:spcAft>
          <a:spcPts val="0"/>
        </a:spcAft>
        <a:buClr>
          <a:schemeClr val="accent1"/>
        </a:buClr>
        <a:buSzPct val="80000"/>
        <a:buFont typeface="Wingdings 3" charset="2"/>
        <a:buChar char=""/>
        <a:defRPr sz="5760" kern="1200">
          <a:solidFill>
            <a:schemeClr val="tx1">
              <a:lumMod val="75000"/>
              <a:lumOff val="25000"/>
            </a:schemeClr>
          </a:solidFill>
          <a:latin typeface="+mn-lt"/>
          <a:ea typeface="+mn-ea"/>
          <a:cs typeface="+mn-cs"/>
        </a:defRPr>
      </a:lvl9pPr>
    </p:bodyStyle>
    <p:otherStyle>
      <a:defPPr>
        <a:defRPr lang="en-US"/>
      </a:defPPr>
      <a:lvl1pPr marL="0" algn="l" defTabSz="2194560" rtl="0" eaLnBrk="1" latinLnBrk="0" hangingPunct="1">
        <a:defRPr sz="8640" kern="1200">
          <a:solidFill>
            <a:schemeClr val="tx1"/>
          </a:solidFill>
          <a:latin typeface="+mn-lt"/>
          <a:ea typeface="+mn-ea"/>
          <a:cs typeface="+mn-cs"/>
        </a:defRPr>
      </a:lvl1pPr>
      <a:lvl2pPr marL="2194560" algn="l" defTabSz="2194560" rtl="0" eaLnBrk="1" latinLnBrk="0" hangingPunct="1">
        <a:defRPr sz="8640" kern="1200">
          <a:solidFill>
            <a:schemeClr val="tx1"/>
          </a:solidFill>
          <a:latin typeface="+mn-lt"/>
          <a:ea typeface="+mn-ea"/>
          <a:cs typeface="+mn-cs"/>
        </a:defRPr>
      </a:lvl2pPr>
      <a:lvl3pPr marL="4389120" algn="l" defTabSz="2194560" rtl="0" eaLnBrk="1" latinLnBrk="0" hangingPunct="1">
        <a:defRPr sz="8640" kern="1200">
          <a:solidFill>
            <a:schemeClr val="tx1"/>
          </a:solidFill>
          <a:latin typeface="+mn-lt"/>
          <a:ea typeface="+mn-ea"/>
          <a:cs typeface="+mn-cs"/>
        </a:defRPr>
      </a:lvl3pPr>
      <a:lvl4pPr marL="6583680" algn="l" defTabSz="2194560" rtl="0" eaLnBrk="1" latinLnBrk="0" hangingPunct="1">
        <a:defRPr sz="8640" kern="1200">
          <a:solidFill>
            <a:schemeClr val="tx1"/>
          </a:solidFill>
          <a:latin typeface="+mn-lt"/>
          <a:ea typeface="+mn-ea"/>
          <a:cs typeface="+mn-cs"/>
        </a:defRPr>
      </a:lvl4pPr>
      <a:lvl5pPr marL="8778240" algn="l" defTabSz="2194560" rtl="0" eaLnBrk="1" latinLnBrk="0" hangingPunct="1">
        <a:defRPr sz="8640" kern="1200">
          <a:solidFill>
            <a:schemeClr val="tx1"/>
          </a:solidFill>
          <a:latin typeface="+mn-lt"/>
          <a:ea typeface="+mn-ea"/>
          <a:cs typeface="+mn-cs"/>
        </a:defRPr>
      </a:lvl5pPr>
      <a:lvl6pPr marL="10972800" algn="l" defTabSz="2194560" rtl="0" eaLnBrk="1" latinLnBrk="0" hangingPunct="1">
        <a:defRPr sz="8640" kern="1200">
          <a:solidFill>
            <a:schemeClr val="tx1"/>
          </a:solidFill>
          <a:latin typeface="+mn-lt"/>
          <a:ea typeface="+mn-ea"/>
          <a:cs typeface="+mn-cs"/>
        </a:defRPr>
      </a:lvl6pPr>
      <a:lvl7pPr marL="13167360" algn="l" defTabSz="2194560" rtl="0" eaLnBrk="1" latinLnBrk="0" hangingPunct="1">
        <a:defRPr sz="8640" kern="1200">
          <a:solidFill>
            <a:schemeClr val="tx1"/>
          </a:solidFill>
          <a:latin typeface="+mn-lt"/>
          <a:ea typeface="+mn-ea"/>
          <a:cs typeface="+mn-cs"/>
        </a:defRPr>
      </a:lvl7pPr>
      <a:lvl8pPr marL="15361920" algn="l" defTabSz="2194560" rtl="0" eaLnBrk="1" latinLnBrk="0" hangingPunct="1">
        <a:defRPr sz="8640" kern="1200">
          <a:solidFill>
            <a:schemeClr val="tx1"/>
          </a:solidFill>
          <a:latin typeface="+mn-lt"/>
          <a:ea typeface="+mn-ea"/>
          <a:cs typeface="+mn-cs"/>
        </a:defRPr>
      </a:lvl8pPr>
      <a:lvl9pPr marL="17556480" algn="l" defTabSz="219456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hyperlink" Target="https://www.pygame.org/docs/" TargetMode="External"/><Relationship Id="rId13" Type="http://schemas.openxmlformats.org/officeDocument/2006/relationships/hyperlink" Target="https://docs.python.org/3/" TargetMode="External"/><Relationship Id="rId14" Type="http://schemas.openxmlformats.org/officeDocument/2006/relationships/hyperlink" Target="https://stackoverflow.com/" TargetMode="External"/><Relationship Id="rId15" Type="http://schemas.openxmlformats.org/officeDocument/2006/relationships/hyperlink" Target="http://soundbible.com/" TargetMode="External"/><Relationship Id="rId16" Type="http://schemas.openxmlformats.org/officeDocument/2006/relationships/hyperlink" Target="https://images.google.com/" TargetMode="External"/><Relationship Id="rId17" Type="http://schemas.openxmlformats.org/officeDocument/2006/relationships/hyperlink" Target="https://github.com/" TargetMode="External"/><Relationship Id="rId18" Type="http://schemas.openxmlformats.org/officeDocument/2006/relationships/image" Target="../media/image11.png"/><Relationship Id="rId1" Type="http://schemas.openxmlformats.org/officeDocument/2006/relationships/slideLayout" Target="../slideLayouts/slideLayout17.xml"/><Relationship Id="rId2" Type="http://schemas.openxmlformats.org/officeDocument/2006/relationships/image" Target="../media/image1.png"/><Relationship Id="rId3" Type="http://schemas.openxmlformats.org/officeDocument/2006/relationships/image" Target="../media/image2.tiff"/><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47" name="TextBox 46"/>
          <p:cNvSpPr txBox="1"/>
          <p:nvPr/>
        </p:nvSpPr>
        <p:spPr>
          <a:xfrm flipH="1">
            <a:off x="15851417" y="29012018"/>
            <a:ext cx="4158275" cy="3908069"/>
          </a:xfrm>
          <a:prstGeom prst="rect">
            <a:avLst/>
          </a:prstGeom>
          <a:solidFill>
            <a:schemeClr val="accent2">
              <a:lumMod val="60000"/>
              <a:lumOff val="40000"/>
            </a:schemeClr>
          </a:solidFill>
        </p:spPr>
        <p:txBody>
          <a:bodyPr wrap="square" rtlCol="0">
            <a:spAutoFit/>
          </a:bodyPr>
          <a:lstStyle/>
          <a:p>
            <a:endParaRPr lang="en-US"/>
          </a:p>
        </p:txBody>
      </p:sp>
      <p:sp>
        <p:nvSpPr>
          <p:cNvPr id="46" name="TextBox 45"/>
          <p:cNvSpPr txBox="1"/>
          <p:nvPr/>
        </p:nvSpPr>
        <p:spPr>
          <a:xfrm>
            <a:off x="3108718" y="30380940"/>
            <a:ext cx="13610126" cy="2537460"/>
          </a:xfrm>
          <a:prstGeom prst="rect">
            <a:avLst/>
          </a:prstGeom>
          <a:solidFill>
            <a:schemeClr val="accent2">
              <a:lumMod val="60000"/>
              <a:lumOff val="40000"/>
            </a:schemeClr>
          </a:solidFill>
        </p:spPr>
        <p:txBody>
          <a:bodyPr wrap="square" rtlCol="0">
            <a:spAutoFit/>
          </a:bodyPr>
          <a:lstStyle/>
          <a:p>
            <a:endParaRPr lang="en-US"/>
          </a:p>
        </p:txBody>
      </p:sp>
      <p:sp>
        <p:nvSpPr>
          <p:cNvPr id="39" name="TextBox 38"/>
          <p:cNvSpPr txBox="1"/>
          <p:nvPr/>
        </p:nvSpPr>
        <p:spPr>
          <a:xfrm>
            <a:off x="37101590" y="11708221"/>
            <a:ext cx="6452787" cy="11032321"/>
          </a:xfrm>
          <a:prstGeom prst="rect">
            <a:avLst/>
          </a:prstGeom>
          <a:solidFill>
            <a:srgbClr val="92D050"/>
          </a:solidFill>
        </p:spPr>
        <p:txBody>
          <a:bodyPr wrap="square" rtlCol="0">
            <a:spAutoFit/>
          </a:bodyPr>
          <a:lstStyle/>
          <a:p>
            <a:endParaRPr lang="en-US"/>
          </a:p>
        </p:txBody>
      </p:sp>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68243" y="20837819"/>
            <a:ext cx="1186937" cy="1186937"/>
          </a:xfrm>
          <a:prstGeom prst="rect">
            <a:avLst/>
          </a:prstGeom>
        </p:spPr>
      </p:pic>
      <p:pic>
        <p:nvPicPr>
          <p:cNvPr id="31" name="Picture 30"/>
          <p:cNvPicPr>
            <a:picLocks noChangeAspect="1"/>
          </p:cNvPicPr>
          <p:nvPr/>
        </p:nvPicPr>
        <p:blipFill>
          <a:blip r:embed="rId3"/>
          <a:stretch>
            <a:fillRect/>
          </a:stretch>
        </p:blipFill>
        <p:spPr>
          <a:xfrm>
            <a:off x="38256906" y="20784485"/>
            <a:ext cx="1240272" cy="1240272"/>
          </a:xfrm>
          <a:prstGeom prst="rect">
            <a:avLst/>
          </a:prstGeom>
        </p:spPr>
      </p:pic>
      <p:sp>
        <p:nvSpPr>
          <p:cNvPr id="2050" name="Rectangle 2"/>
          <p:cNvSpPr>
            <a:spLocks noGrp="1" noChangeArrowheads="1"/>
          </p:cNvSpPr>
          <p:nvPr>
            <p:ph type="title" sz="quarter"/>
          </p:nvPr>
        </p:nvSpPr>
        <p:spPr>
          <a:xfrm>
            <a:off x="685800" y="533400"/>
            <a:ext cx="42519600" cy="6096000"/>
          </a:xfrm>
          <a:gradFill>
            <a:gsLst>
              <a:gs pos="0">
                <a:schemeClr val="tx2">
                  <a:lumMod val="50000"/>
                </a:schemeClr>
              </a:gs>
              <a:gs pos="50000">
                <a:schemeClr val="tx2">
                  <a:lumMod val="75000"/>
                </a:schemeClr>
              </a:gs>
              <a:gs pos="100000">
                <a:schemeClr val="tx2">
                  <a:lumMod val="50000"/>
                </a:schemeClr>
              </a:gs>
            </a:gsLst>
            <a:lin ang="5400000" scaled="1"/>
          </a:gradFill>
          <a:ln>
            <a:solidFill>
              <a:schemeClr val="tx1"/>
            </a:solidFill>
            <a:miter lim="800000"/>
            <a:headEnd/>
            <a:tailEnd/>
          </a:ln>
        </p:spPr>
        <p:txBody>
          <a:bodyPr>
            <a:normAutofit/>
          </a:bodyPr>
          <a:lstStyle/>
          <a:p>
            <a:pPr algn="ctr"/>
            <a:r>
              <a:rPr lang="en-US" sz="9600" b="1" dirty="0" smtClean="0">
                <a:solidFill>
                  <a:schemeClr val="accent5"/>
                </a:solidFill>
              </a:rPr>
              <a:t>Snake++</a:t>
            </a:r>
            <a:br>
              <a:rPr lang="en-US" sz="9600" b="1" dirty="0" smtClean="0">
                <a:solidFill>
                  <a:schemeClr val="accent5"/>
                </a:solidFill>
              </a:rPr>
            </a:br>
            <a:r>
              <a:rPr lang="en-US" sz="9600" b="1" dirty="0" smtClean="0">
                <a:solidFill>
                  <a:schemeClr val="accent5"/>
                </a:solidFill>
              </a:rPr>
              <a:t>Arcade Game</a:t>
            </a:r>
            <a:r>
              <a:rPr lang="en-US" sz="6500" b="1" dirty="0" smtClean="0">
                <a:solidFill>
                  <a:schemeClr val="accent5"/>
                </a:solidFill>
              </a:rPr>
              <a:t/>
            </a:r>
            <a:br>
              <a:rPr lang="en-US" sz="6500" b="1" dirty="0" smtClean="0">
                <a:solidFill>
                  <a:schemeClr val="accent5"/>
                </a:solidFill>
              </a:rPr>
            </a:br>
            <a:r>
              <a:rPr lang="en-US" sz="4900" b="1" dirty="0" smtClean="0">
                <a:solidFill>
                  <a:schemeClr val="accent5"/>
                </a:solidFill>
              </a:rPr>
              <a:t>Kevin Li, Anna Staib</a:t>
            </a:r>
            <a:br>
              <a:rPr lang="en-US" sz="4900" b="1" dirty="0" smtClean="0">
                <a:solidFill>
                  <a:schemeClr val="accent5"/>
                </a:solidFill>
              </a:rPr>
            </a:br>
            <a:r>
              <a:rPr lang="en-US" sz="3600" b="1" dirty="0" smtClean="0">
                <a:solidFill>
                  <a:schemeClr val="accent5"/>
                </a:solidFill>
              </a:rPr>
              <a:t>Kent Lee, Kiran Tomlinson</a:t>
            </a:r>
            <a:r>
              <a:rPr lang="en-US" sz="4900" b="1" dirty="0" smtClean="0">
                <a:solidFill>
                  <a:schemeClr val="accent5"/>
                </a:solidFill>
              </a:rPr>
              <a:t/>
            </a:r>
            <a:br>
              <a:rPr lang="en-US" sz="4900" b="1" dirty="0" smtClean="0">
                <a:solidFill>
                  <a:schemeClr val="accent5"/>
                </a:solidFill>
              </a:rPr>
            </a:br>
            <a:r>
              <a:rPr lang="en-US" sz="2800" b="1" dirty="0">
                <a:solidFill>
                  <a:schemeClr val="tx1"/>
                </a:solidFill>
              </a:rPr>
              <a:t>Summer Computer Science Institute,</a:t>
            </a:r>
            <a:br>
              <a:rPr lang="en-US" sz="2800" b="1" dirty="0">
                <a:solidFill>
                  <a:schemeClr val="tx1"/>
                </a:solidFill>
              </a:rPr>
            </a:br>
            <a:r>
              <a:rPr lang="en-US" sz="2800" b="1" dirty="0">
                <a:solidFill>
                  <a:schemeClr val="tx1"/>
                </a:solidFill>
              </a:rPr>
              <a:t> Carleton College, Northfield, MN, USA</a:t>
            </a:r>
            <a:endParaRPr lang="en-US" sz="2800" i="1" dirty="0" smtClean="0">
              <a:solidFill>
                <a:schemeClr val="accent5"/>
              </a:solidFill>
            </a:endParaRPr>
          </a:p>
        </p:txBody>
      </p:sp>
      <p:sp>
        <p:nvSpPr>
          <p:cNvPr id="2150" name="Text Box 161"/>
          <p:cNvSpPr txBox="1">
            <a:spLocks noChangeArrowheads="1"/>
          </p:cNvSpPr>
          <p:nvPr/>
        </p:nvSpPr>
        <p:spPr bwMode="auto">
          <a:xfrm>
            <a:off x="39971917" y="13989927"/>
            <a:ext cx="3506261"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4300" b="1">
                <a:solidFill>
                  <a:srgbClr val="FF9900"/>
                </a:solidFill>
                <a:latin typeface="Arial" charset="0"/>
              </a:defRPr>
            </a:lvl1pPr>
            <a:lvl2pPr marL="742950" indent="-285750" eaLnBrk="0" hangingPunct="0">
              <a:defRPr sz="4300" b="1">
                <a:solidFill>
                  <a:srgbClr val="FF9900"/>
                </a:solidFill>
                <a:latin typeface="Arial" charset="0"/>
              </a:defRPr>
            </a:lvl2pPr>
            <a:lvl3pPr marL="1143000" indent="-228600" eaLnBrk="0" hangingPunct="0">
              <a:defRPr sz="4300" b="1">
                <a:solidFill>
                  <a:srgbClr val="FF9900"/>
                </a:solidFill>
                <a:latin typeface="Arial" charset="0"/>
              </a:defRPr>
            </a:lvl3pPr>
            <a:lvl4pPr marL="1600200" indent="-228600" eaLnBrk="0" hangingPunct="0">
              <a:defRPr sz="4300" b="1">
                <a:solidFill>
                  <a:srgbClr val="FF9900"/>
                </a:solidFill>
                <a:latin typeface="Arial" charset="0"/>
              </a:defRPr>
            </a:lvl4pPr>
            <a:lvl5pPr marL="2057400" indent="-228600" eaLnBrk="0" hangingPunct="0">
              <a:defRPr sz="4300" b="1">
                <a:solidFill>
                  <a:srgbClr val="FF9900"/>
                </a:solidFill>
                <a:latin typeface="Arial" charset="0"/>
              </a:defRPr>
            </a:lvl5pPr>
            <a:lvl6pPr marL="2514600" indent="-228600" algn="ctr" eaLnBrk="0" fontAlgn="base" hangingPunct="0">
              <a:spcBef>
                <a:spcPct val="0"/>
              </a:spcBef>
              <a:spcAft>
                <a:spcPct val="0"/>
              </a:spcAft>
              <a:defRPr sz="4300" b="1">
                <a:solidFill>
                  <a:srgbClr val="FF9900"/>
                </a:solidFill>
                <a:latin typeface="Arial" charset="0"/>
              </a:defRPr>
            </a:lvl6pPr>
            <a:lvl7pPr marL="2971800" indent="-228600" algn="ctr" eaLnBrk="0" fontAlgn="base" hangingPunct="0">
              <a:spcBef>
                <a:spcPct val="0"/>
              </a:spcBef>
              <a:spcAft>
                <a:spcPct val="0"/>
              </a:spcAft>
              <a:defRPr sz="4300" b="1">
                <a:solidFill>
                  <a:srgbClr val="FF9900"/>
                </a:solidFill>
                <a:latin typeface="Arial" charset="0"/>
              </a:defRPr>
            </a:lvl7pPr>
            <a:lvl8pPr marL="3429000" indent="-228600" algn="ctr" eaLnBrk="0" fontAlgn="base" hangingPunct="0">
              <a:spcBef>
                <a:spcPct val="0"/>
              </a:spcBef>
              <a:spcAft>
                <a:spcPct val="0"/>
              </a:spcAft>
              <a:defRPr sz="4300" b="1">
                <a:solidFill>
                  <a:srgbClr val="FF9900"/>
                </a:solidFill>
                <a:latin typeface="Arial" charset="0"/>
              </a:defRPr>
            </a:lvl8pPr>
            <a:lvl9pPr marL="3886200" indent="-228600" algn="ctr" eaLnBrk="0" fontAlgn="base" hangingPunct="0">
              <a:spcBef>
                <a:spcPct val="0"/>
              </a:spcBef>
              <a:spcAft>
                <a:spcPct val="0"/>
              </a:spcAft>
              <a:defRPr sz="4300" b="1">
                <a:solidFill>
                  <a:srgbClr val="FF9900"/>
                </a:solidFill>
                <a:latin typeface="Arial" charset="0"/>
              </a:defRPr>
            </a:lvl9pPr>
          </a:lstStyle>
          <a:p>
            <a:pPr algn="l" eaLnBrk="1" hangingPunct="1">
              <a:spcBef>
                <a:spcPct val="50000"/>
              </a:spcBef>
            </a:pPr>
            <a:r>
              <a:rPr lang="en-US" sz="4400" dirty="0" smtClean="0">
                <a:solidFill>
                  <a:schemeClr val="accent5"/>
                </a:solidFill>
              </a:rPr>
              <a:t>Rock-eater</a:t>
            </a:r>
            <a:endParaRPr lang="en-US" sz="4400" dirty="0">
              <a:solidFill>
                <a:schemeClr val="accent5"/>
              </a:solidFill>
            </a:endParaRPr>
          </a:p>
        </p:txBody>
      </p:sp>
      <p:sp>
        <p:nvSpPr>
          <p:cNvPr id="2151" name="Rectangle 163"/>
          <p:cNvSpPr>
            <a:spLocks noChangeArrowheads="1"/>
          </p:cNvSpPr>
          <p:nvPr/>
        </p:nvSpPr>
        <p:spPr bwMode="auto">
          <a:xfrm>
            <a:off x="12496800" y="7315200"/>
            <a:ext cx="10363200" cy="1371600"/>
          </a:xfrm>
          <a:prstGeom prst="rect">
            <a:avLst/>
          </a:prstGeom>
          <a:gradFill>
            <a:gsLst>
              <a:gs pos="0">
                <a:schemeClr val="tx2">
                  <a:lumMod val="50000"/>
                </a:schemeClr>
              </a:gs>
              <a:gs pos="50000">
                <a:schemeClr val="tx2">
                  <a:lumMod val="75000"/>
                </a:schemeClr>
              </a:gs>
              <a:gs pos="100000">
                <a:schemeClr val="tx2">
                  <a:lumMod val="50000"/>
                </a:schemeClr>
              </a:gs>
            </a:gsLst>
            <a:lin ang="5400000" scaled="1"/>
          </a:gradFill>
          <a:ln w="9525">
            <a:solidFill>
              <a:schemeClr val="tx1"/>
            </a:solidFill>
            <a:miter lim="800000"/>
            <a:headEnd/>
            <a:tailEnd/>
          </a:ln>
          <a:effectLst/>
        </p:spPr>
        <p:txBody>
          <a:bodyPr wrap="none" lIns="137160" tIns="68580" rIns="137160" bIns="68580" anchor="ctr"/>
          <a:lstStyle/>
          <a:p>
            <a:pPr defTabSz="3762375"/>
            <a:r>
              <a:rPr lang="en-US" dirty="0" smtClean="0">
                <a:solidFill>
                  <a:schemeClr val="accent5"/>
                </a:solidFill>
              </a:rPr>
              <a:t>Problems and Solutions</a:t>
            </a:r>
            <a:endParaRPr lang="en-US" dirty="0">
              <a:solidFill>
                <a:schemeClr val="accent5"/>
              </a:solidFill>
            </a:endParaRPr>
          </a:p>
        </p:txBody>
      </p:sp>
      <p:sp>
        <p:nvSpPr>
          <p:cNvPr id="2152" name="Rectangle 164"/>
          <p:cNvSpPr>
            <a:spLocks noChangeArrowheads="1"/>
          </p:cNvSpPr>
          <p:nvPr/>
        </p:nvSpPr>
        <p:spPr bwMode="auto">
          <a:xfrm>
            <a:off x="23545800" y="7315200"/>
            <a:ext cx="19735800" cy="1371600"/>
          </a:xfrm>
          <a:prstGeom prst="rect">
            <a:avLst/>
          </a:prstGeom>
          <a:gradFill>
            <a:gsLst>
              <a:gs pos="0">
                <a:schemeClr val="tx2">
                  <a:lumMod val="50000"/>
                </a:schemeClr>
              </a:gs>
              <a:gs pos="50000">
                <a:schemeClr val="tx2">
                  <a:lumMod val="75000"/>
                </a:schemeClr>
              </a:gs>
              <a:gs pos="100000">
                <a:schemeClr val="tx2">
                  <a:lumMod val="50000"/>
                </a:schemeClr>
              </a:gs>
            </a:gsLst>
            <a:lin ang="5400000" scaled="1"/>
          </a:gradFill>
          <a:ln w="9525">
            <a:solidFill>
              <a:schemeClr val="tx1"/>
            </a:solidFill>
            <a:miter lim="800000"/>
            <a:headEnd/>
            <a:tailEnd/>
          </a:ln>
          <a:effectLst/>
        </p:spPr>
        <p:txBody>
          <a:bodyPr wrap="none" lIns="137160" tIns="68580" rIns="137160" bIns="68580" anchor="ctr"/>
          <a:lstStyle/>
          <a:p>
            <a:pPr defTabSz="3762375"/>
            <a:r>
              <a:rPr lang="en-US" dirty="0">
                <a:solidFill>
                  <a:srgbClr val="C00000"/>
                </a:solidFill>
              </a:rPr>
              <a:t>Results</a:t>
            </a:r>
          </a:p>
        </p:txBody>
      </p:sp>
      <p:sp>
        <p:nvSpPr>
          <p:cNvPr id="2153" name="Rectangle 165"/>
          <p:cNvSpPr>
            <a:spLocks noChangeArrowheads="1"/>
          </p:cNvSpPr>
          <p:nvPr/>
        </p:nvSpPr>
        <p:spPr bwMode="auto">
          <a:xfrm>
            <a:off x="33604200" y="25720165"/>
            <a:ext cx="9677400" cy="1371600"/>
          </a:xfrm>
          <a:prstGeom prst="rect">
            <a:avLst/>
          </a:prstGeom>
          <a:gradFill>
            <a:gsLst>
              <a:gs pos="0">
                <a:schemeClr val="tx2">
                  <a:lumMod val="50000"/>
                </a:schemeClr>
              </a:gs>
              <a:gs pos="50000">
                <a:schemeClr val="tx2">
                  <a:lumMod val="75000"/>
                </a:schemeClr>
              </a:gs>
              <a:gs pos="100000">
                <a:schemeClr val="tx2">
                  <a:lumMod val="50000"/>
                </a:schemeClr>
              </a:gs>
            </a:gsLst>
            <a:lin ang="5400000" scaled="1"/>
          </a:gradFill>
          <a:ln w="9525">
            <a:solidFill>
              <a:schemeClr val="tx1"/>
            </a:solidFill>
            <a:miter lim="800000"/>
            <a:headEnd/>
            <a:tailEnd/>
          </a:ln>
          <a:effectLst/>
        </p:spPr>
        <p:txBody>
          <a:bodyPr wrap="none" lIns="137160" tIns="68580" rIns="137160" bIns="68580" anchor="ctr"/>
          <a:lstStyle/>
          <a:p>
            <a:pPr defTabSz="3762375"/>
            <a:r>
              <a:rPr lang="en-US" dirty="0" smtClean="0">
                <a:solidFill>
                  <a:srgbClr val="C00000"/>
                </a:solidFill>
              </a:rPr>
              <a:t>References</a:t>
            </a:r>
            <a:endParaRPr lang="en-US" dirty="0">
              <a:solidFill>
                <a:srgbClr val="C00000"/>
              </a:solidFill>
            </a:endParaRPr>
          </a:p>
        </p:txBody>
      </p:sp>
      <p:sp>
        <p:nvSpPr>
          <p:cNvPr id="2154" name="Rectangle 166"/>
          <p:cNvSpPr>
            <a:spLocks noChangeArrowheads="1"/>
          </p:cNvSpPr>
          <p:nvPr/>
        </p:nvSpPr>
        <p:spPr bwMode="auto">
          <a:xfrm>
            <a:off x="1066800" y="19354800"/>
            <a:ext cx="10363200" cy="1371600"/>
          </a:xfrm>
          <a:prstGeom prst="rect">
            <a:avLst/>
          </a:prstGeom>
          <a:gradFill>
            <a:gsLst>
              <a:gs pos="0">
                <a:schemeClr val="tx2">
                  <a:lumMod val="50000"/>
                </a:schemeClr>
              </a:gs>
              <a:gs pos="50000">
                <a:schemeClr val="tx2">
                  <a:lumMod val="75000"/>
                </a:schemeClr>
              </a:gs>
              <a:gs pos="100000">
                <a:schemeClr val="tx2">
                  <a:lumMod val="50000"/>
                </a:schemeClr>
              </a:gs>
            </a:gsLst>
            <a:lin ang="5400000" scaled="1"/>
          </a:gradFill>
          <a:ln w="9525">
            <a:solidFill>
              <a:schemeClr val="tx1"/>
            </a:solidFill>
            <a:miter lim="800000"/>
            <a:headEnd/>
            <a:tailEnd/>
          </a:ln>
          <a:effectLst/>
        </p:spPr>
        <p:txBody>
          <a:bodyPr wrap="none" lIns="137160" tIns="68580" rIns="137160" bIns="68580" anchor="ctr"/>
          <a:lstStyle/>
          <a:p>
            <a:pPr defTabSz="3762375"/>
            <a:r>
              <a:rPr lang="en-US" dirty="0">
                <a:solidFill>
                  <a:srgbClr val="C00000"/>
                </a:solidFill>
              </a:rPr>
              <a:t>Gameplay </a:t>
            </a:r>
            <a:r>
              <a:rPr lang="en-US" dirty="0" smtClean="0">
                <a:solidFill>
                  <a:srgbClr val="C00000"/>
                </a:solidFill>
              </a:rPr>
              <a:t>Features</a:t>
            </a:r>
            <a:endParaRPr lang="en-US" dirty="0">
              <a:solidFill>
                <a:srgbClr val="C00000"/>
              </a:solidFill>
            </a:endParaRPr>
          </a:p>
        </p:txBody>
      </p:sp>
      <p:sp>
        <p:nvSpPr>
          <p:cNvPr id="2155" name="Rectangle 167"/>
          <p:cNvSpPr>
            <a:spLocks noChangeArrowheads="1"/>
          </p:cNvSpPr>
          <p:nvPr/>
        </p:nvSpPr>
        <p:spPr bwMode="auto">
          <a:xfrm>
            <a:off x="685800" y="7315200"/>
            <a:ext cx="11125200" cy="1371600"/>
          </a:xfrm>
          <a:prstGeom prst="rect">
            <a:avLst/>
          </a:prstGeom>
          <a:gradFill>
            <a:gsLst>
              <a:gs pos="0">
                <a:schemeClr val="tx2">
                  <a:lumMod val="50000"/>
                </a:schemeClr>
              </a:gs>
              <a:gs pos="50000">
                <a:schemeClr val="tx2">
                  <a:lumMod val="75000"/>
                </a:schemeClr>
              </a:gs>
              <a:gs pos="100000">
                <a:schemeClr val="tx2">
                  <a:lumMod val="50000"/>
                </a:schemeClr>
              </a:gs>
            </a:gsLst>
            <a:lin ang="5400000" scaled="1"/>
          </a:gradFill>
          <a:ln w="9525">
            <a:solidFill>
              <a:schemeClr val="tx1"/>
            </a:solidFill>
            <a:miter lim="800000"/>
            <a:headEnd/>
            <a:tailEnd/>
          </a:ln>
          <a:effectLst/>
        </p:spPr>
        <p:txBody>
          <a:bodyPr wrap="none" lIns="137160" tIns="68580" rIns="137160" bIns="68580" anchor="ctr"/>
          <a:lstStyle/>
          <a:p>
            <a:pPr defTabSz="3762375"/>
            <a:r>
              <a:rPr lang="en-US" dirty="0" smtClean="0">
                <a:solidFill>
                  <a:srgbClr val="C00000"/>
                </a:solidFill>
              </a:rPr>
              <a:t>Introduction</a:t>
            </a:r>
            <a:endParaRPr lang="en-US" dirty="0">
              <a:solidFill>
                <a:srgbClr val="C00000"/>
              </a:solidFill>
            </a:endParaRPr>
          </a:p>
        </p:txBody>
      </p:sp>
      <p:sp>
        <p:nvSpPr>
          <p:cNvPr id="2156" name="Text Box 168"/>
          <p:cNvSpPr txBox="1">
            <a:spLocks noChangeArrowheads="1"/>
          </p:cNvSpPr>
          <p:nvPr/>
        </p:nvSpPr>
        <p:spPr bwMode="auto">
          <a:xfrm>
            <a:off x="12496800" y="9235603"/>
            <a:ext cx="10363200" cy="20451753"/>
          </a:xfrm>
          <a:prstGeom prst="rect">
            <a:avLst/>
          </a:prstGeom>
          <a:noFill/>
          <a:ln>
            <a:noFill/>
          </a:ln>
          <a:effectLst/>
          <a:extLst>
            <a:ext uri="{909E8E84-426E-40dd-AFC4-6F175D3DCCD1}">
              <a14:hiddenFill xmlns="" xmlns:a14="http://schemas.microsoft.com/office/drawing/2010/main">
                <a:gradFill rotWithShape="1">
                  <a:gsLst>
                    <a:gs pos="0">
                      <a:srgbClr val="800000"/>
                    </a:gs>
                    <a:gs pos="50000">
                      <a:srgbClr val="A14343"/>
                    </a:gs>
                    <a:gs pos="100000">
                      <a:srgbClr val="800000"/>
                    </a:gs>
                  </a:gsLst>
                  <a:lin ang="5400000" scaled="1"/>
                </a:gra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lvl1pPr defTabSz="3762375" eaLnBrk="0" hangingPunct="0">
              <a:defRPr sz="4300" b="1">
                <a:solidFill>
                  <a:srgbClr val="FF9900"/>
                </a:solidFill>
                <a:latin typeface="Arial" charset="0"/>
              </a:defRPr>
            </a:lvl1pPr>
            <a:lvl2pPr marL="742950" indent="-285750" defTabSz="3762375" eaLnBrk="0" hangingPunct="0">
              <a:defRPr sz="4300" b="1">
                <a:solidFill>
                  <a:srgbClr val="FF9900"/>
                </a:solidFill>
                <a:latin typeface="Arial" charset="0"/>
              </a:defRPr>
            </a:lvl2pPr>
            <a:lvl3pPr marL="1143000" indent="-228600" defTabSz="3762375" eaLnBrk="0" hangingPunct="0">
              <a:defRPr sz="4300" b="1">
                <a:solidFill>
                  <a:srgbClr val="FF9900"/>
                </a:solidFill>
                <a:latin typeface="Arial" charset="0"/>
              </a:defRPr>
            </a:lvl3pPr>
            <a:lvl4pPr marL="1600200" indent="-228600" defTabSz="3762375" eaLnBrk="0" hangingPunct="0">
              <a:defRPr sz="4300" b="1">
                <a:solidFill>
                  <a:srgbClr val="FF9900"/>
                </a:solidFill>
                <a:latin typeface="Arial" charset="0"/>
              </a:defRPr>
            </a:lvl4pPr>
            <a:lvl5pPr marL="2057400" indent="-228600" defTabSz="3762375" eaLnBrk="0" hangingPunct="0">
              <a:defRPr sz="4300" b="1">
                <a:solidFill>
                  <a:srgbClr val="FF9900"/>
                </a:solidFill>
                <a:latin typeface="Arial" charset="0"/>
              </a:defRPr>
            </a:lvl5pPr>
            <a:lvl6pPr marL="2514600" indent="-228600" algn="ctr" defTabSz="3762375" eaLnBrk="0" fontAlgn="base" hangingPunct="0">
              <a:spcBef>
                <a:spcPct val="0"/>
              </a:spcBef>
              <a:spcAft>
                <a:spcPct val="0"/>
              </a:spcAft>
              <a:defRPr sz="4300" b="1">
                <a:solidFill>
                  <a:srgbClr val="FF9900"/>
                </a:solidFill>
                <a:latin typeface="Arial" charset="0"/>
              </a:defRPr>
            </a:lvl6pPr>
            <a:lvl7pPr marL="2971800" indent="-228600" algn="ctr" defTabSz="3762375" eaLnBrk="0" fontAlgn="base" hangingPunct="0">
              <a:spcBef>
                <a:spcPct val="0"/>
              </a:spcBef>
              <a:spcAft>
                <a:spcPct val="0"/>
              </a:spcAft>
              <a:defRPr sz="4300" b="1">
                <a:solidFill>
                  <a:srgbClr val="FF9900"/>
                </a:solidFill>
                <a:latin typeface="Arial" charset="0"/>
              </a:defRPr>
            </a:lvl7pPr>
            <a:lvl8pPr marL="3429000" indent="-228600" algn="ctr" defTabSz="3762375" eaLnBrk="0" fontAlgn="base" hangingPunct="0">
              <a:spcBef>
                <a:spcPct val="0"/>
              </a:spcBef>
              <a:spcAft>
                <a:spcPct val="0"/>
              </a:spcAft>
              <a:defRPr sz="4300" b="1">
                <a:solidFill>
                  <a:srgbClr val="FF9900"/>
                </a:solidFill>
                <a:latin typeface="Arial" charset="0"/>
              </a:defRPr>
            </a:lvl8pPr>
            <a:lvl9pPr marL="3886200" indent="-228600" algn="ctr" defTabSz="3762375" eaLnBrk="0" fontAlgn="base" hangingPunct="0">
              <a:spcBef>
                <a:spcPct val="0"/>
              </a:spcBef>
              <a:spcAft>
                <a:spcPct val="0"/>
              </a:spcAft>
              <a:defRPr sz="4300" b="1">
                <a:solidFill>
                  <a:srgbClr val="FF9900"/>
                </a:solidFill>
                <a:latin typeface="Arial" charset="0"/>
              </a:defRPr>
            </a:lvl9pPr>
          </a:lstStyle>
          <a:p>
            <a:pPr algn="l" eaLnBrk="1" hangingPunct="1"/>
            <a:r>
              <a:rPr lang="en-US" sz="4000" dirty="0" smtClean="0">
                <a:solidFill>
                  <a:schemeClr val="tx1"/>
                </a:solidFill>
              </a:rPr>
              <a:t>The first problem we had to face was programming the movement of the snake to make the snake body follow the head correctly. To solve this, we coded the snake segments as an array, and had them replace the position of the segment in front of them. The segments all followed the head based on the direction that the head was moving.</a:t>
            </a:r>
          </a:p>
          <a:p>
            <a:pPr algn="l" eaLnBrk="1" hangingPunct="1"/>
            <a:endParaRPr lang="en-US" sz="4000" dirty="0">
              <a:solidFill>
                <a:schemeClr val="tx1"/>
              </a:solidFill>
            </a:endParaRPr>
          </a:p>
          <a:p>
            <a:pPr algn="l" eaLnBrk="1" hangingPunct="1"/>
            <a:r>
              <a:rPr lang="en-US" sz="4000" dirty="0" smtClean="0">
                <a:solidFill>
                  <a:schemeClr val="tx1"/>
                </a:solidFill>
              </a:rPr>
              <a:t>Another problem we faced was programming the interactions and collisions between the different objects in the game, such as the snake, segments, mice, rocks, and power-ups. To counteract this, we coded each different object as its own class with a set of methods and variables. We also created sprite groups for them to detect collisions efficiently.</a:t>
            </a:r>
          </a:p>
          <a:p>
            <a:pPr algn="l" eaLnBrk="1" hangingPunct="1"/>
            <a:endParaRPr lang="en-US" sz="4000" dirty="0">
              <a:solidFill>
                <a:schemeClr val="tx1"/>
              </a:solidFill>
            </a:endParaRPr>
          </a:p>
          <a:p>
            <a:pPr algn="l" eaLnBrk="1" hangingPunct="1"/>
            <a:r>
              <a:rPr lang="en-US" sz="4000" dirty="0" smtClean="0">
                <a:solidFill>
                  <a:schemeClr val="tx1"/>
                </a:solidFill>
              </a:rPr>
              <a:t>A third problem we had was stopping the mice and power-ups from spawning on top of rocks, as well as stopping rocks from spawning on the snake’s initial location. We solved this by detecting collisions before the rest of the game loop, and re-spawning them if they collided.</a:t>
            </a:r>
            <a:r>
              <a:rPr lang="en-US" sz="4000" dirty="0">
                <a:solidFill>
                  <a:schemeClr val="tx1"/>
                </a:solidFill>
              </a:rPr>
              <a:t> </a:t>
            </a:r>
            <a:r>
              <a:rPr lang="en-US" sz="4000" dirty="0" smtClean="0">
                <a:solidFill>
                  <a:schemeClr val="tx1"/>
                </a:solidFill>
              </a:rPr>
              <a:t>We also kept track of power-ups to make sure there was only one on screen at a time, and counted the number of mice eaten to spawn the next power-up.</a:t>
            </a:r>
            <a:endParaRPr lang="en-US" sz="4000" dirty="0">
              <a:solidFill>
                <a:schemeClr val="tx1"/>
              </a:solidFill>
            </a:endParaRPr>
          </a:p>
        </p:txBody>
      </p:sp>
      <p:sp>
        <p:nvSpPr>
          <p:cNvPr id="2157" name="Text Box 170"/>
          <p:cNvSpPr txBox="1">
            <a:spLocks noChangeArrowheads="1"/>
          </p:cNvSpPr>
          <p:nvPr/>
        </p:nvSpPr>
        <p:spPr bwMode="auto">
          <a:xfrm>
            <a:off x="1066800" y="9677400"/>
            <a:ext cx="9753600" cy="8756243"/>
          </a:xfrm>
          <a:prstGeom prst="rect">
            <a:avLst/>
          </a:prstGeom>
          <a:noFill/>
          <a:ln>
            <a:noFill/>
          </a:ln>
          <a:effectLst/>
          <a:extLst>
            <a:ext uri="{909E8E84-426E-40dd-AFC4-6F175D3DCCD1}">
              <a14:hiddenFill xmlns="" xmlns:a14="http://schemas.microsoft.com/office/drawing/2010/main">
                <a:gradFill rotWithShape="1">
                  <a:gsLst>
                    <a:gs pos="0">
                      <a:srgbClr val="800000"/>
                    </a:gs>
                    <a:gs pos="50000">
                      <a:srgbClr val="A14343"/>
                    </a:gs>
                    <a:gs pos="100000">
                      <a:srgbClr val="800000"/>
                    </a:gs>
                  </a:gsLst>
                  <a:lin ang="5400000" scaled="1"/>
                </a:gra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lvl1pPr defTabSz="3762375" eaLnBrk="0" hangingPunct="0">
              <a:defRPr sz="4300" b="1">
                <a:solidFill>
                  <a:srgbClr val="FF9900"/>
                </a:solidFill>
                <a:latin typeface="Arial" charset="0"/>
              </a:defRPr>
            </a:lvl1pPr>
            <a:lvl2pPr marL="742950" indent="-285750" defTabSz="3762375" eaLnBrk="0" hangingPunct="0">
              <a:defRPr sz="4300" b="1">
                <a:solidFill>
                  <a:srgbClr val="FF9900"/>
                </a:solidFill>
                <a:latin typeface="Arial" charset="0"/>
              </a:defRPr>
            </a:lvl2pPr>
            <a:lvl3pPr marL="1143000" indent="-228600" defTabSz="3762375" eaLnBrk="0" hangingPunct="0">
              <a:defRPr sz="4300" b="1">
                <a:solidFill>
                  <a:srgbClr val="FF9900"/>
                </a:solidFill>
                <a:latin typeface="Arial" charset="0"/>
              </a:defRPr>
            </a:lvl3pPr>
            <a:lvl4pPr marL="1600200" indent="-228600" defTabSz="3762375" eaLnBrk="0" hangingPunct="0">
              <a:defRPr sz="4300" b="1">
                <a:solidFill>
                  <a:srgbClr val="FF9900"/>
                </a:solidFill>
                <a:latin typeface="Arial" charset="0"/>
              </a:defRPr>
            </a:lvl4pPr>
            <a:lvl5pPr marL="2057400" indent="-228600" defTabSz="3762375" eaLnBrk="0" hangingPunct="0">
              <a:defRPr sz="4300" b="1">
                <a:solidFill>
                  <a:srgbClr val="FF9900"/>
                </a:solidFill>
                <a:latin typeface="Arial" charset="0"/>
              </a:defRPr>
            </a:lvl5pPr>
            <a:lvl6pPr marL="2514600" indent="-228600" algn="ctr" defTabSz="3762375" eaLnBrk="0" fontAlgn="base" hangingPunct="0">
              <a:spcBef>
                <a:spcPct val="0"/>
              </a:spcBef>
              <a:spcAft>
                <a:spcPct val="0"/>
              </a:spcAft>
              <a:defRPr sz="4300" b="1">
                <a:solidFill>
                  <a:srgbClr val="FF9900"/>
                </a:solidFill>
                <a:latin typeface="Arial" charset="0"/>
              </a:defRPr>
            </a:lvl6pPr>
            <a:lvl7pPr marL="2971800" indent="-228600" algn="ctr" defTabSz="3762375" eaLnBrk="0" fontAlgn="base" hangingPunct="0">
              <a:spcBef>
                <a:spcPct val="0"/>
              </a:spcBef>
              <a:spcAft>
                <a:spcPct val="0"/>
              </a:spcAft>
              <a:defRPr sz="4300" b="1">
                <a:solidFill>
                  <a:srgbClr val="FF9900"/>
                </a:solidFill>
                <a:latin typeface="Arial" charset="0"/>
              </a:defRPr>
            </a:lvl7pPr>
            <a:lvl8pPr marL="3429000" indent="-228600" algn="ctr" defTabSz="3762375" eaLnBrk="0" fontAlgn="base" hangingPunct="0">
              <a:spcBef>
                <a:spcPct val="0"/>
              </a:spcBef>
              <a:spcAft>
                <a:spcPct val="0"/>
              </a:spcAft>
              <a:defRPr sz="4300" b="1">
                <a:solidFill>
                  <a:srgbClr val="FF9900"/>
                </a:solidFill>
                <a:latin typeface="Arial" charset="0"/>
              </a:defRPr>
            </a:lvl8pPr>
            <a:lvl9pPr marL="3886200" indent="-228600" algn="ctr" defTabSz="3762375" eaLnBrk="0" fontAlgn="base" hangingPunct="0">
              <a:spcBef>
                <a:spcPct val="0"/>
              </a:spcBef>
              <a:spcAft>
                <a:spcPct val="0"/>
              </a:spcAft>
              <a:defRPr sz="4300" b="1">
                <a:solidFill>
                  <a:srgbClr val="FF9900"/>
                </a:solidFill>
                <a:latin typeface="Arial" charset="0"/>
              </a:defRPr>
            </a:lvl9pPr>
          </a:lstStyle>
          <a:p>
            <a:pPr algn="l" eaLnBrk="1" hangingPunct="1"/>
            <a:r>
              <a:rPr lang="en-US" sz="4000" dirty="0">
                <a:solidFill>
                  <a:schemeClr val="tx1"/>
                </a:solidFill>
              </a:rPr>
              <a:t>The goal of our project was to create an arcade version of snake. The classic snake game is a tried and true formula that has been remade over and over in new languages and in new ways. However, we aimed to make an iteration of snake that included power-ups and enemies that were more difficult to eat. Our version of snake is more complex and has more depth, with an added level of difficulty. The programming language we used was python, and we used the Pygame library to code the game mechanics.</a:t>
            </a:r>
          </a:p>
        </p:txBody>
      </p:sp>
      <p:sp>
        <p:nvSpPr>
          <p:cNvPr id="2158" name="Text Box 171"/>
          <p:cNvSpPr txBox="1">
            <a:spLocks noChangeArrowheads="1"/>
          </p:cNvSpPr>
          <p:nvPr/>
        </p:nvSpPr>
        <p:spPr bwMode="auto">
          <a:xfrm>
            <a:off x="914400" y="21031200"/>
            <a:ext cx="9753600" cy="9987349"/>
          </a:xfrm>
          <a:prstGeom prst="rect">
            <a:avLst/>
          </a:prstGeom>
          <a:noFill/>
          <a:ln>
            <a:noFill/>
          </a:ln>
          <a:effectLst/>
          <a:extLst>
            <a:ext uri="{909E8E84-426E-40dd-AFC4-6F175D3DCCD1}">
              <a14:hiddenFill xmlns="" xmlns:a14="http://schemas.microsoft.com/office/drawing/2010/main">
                <a:gradFill rotWithShape="1">
                  <a:gsLst>
                    <a:gs pos="0">
                      <a:srgbClr val="800000"/>
                    </a:gs>
                    <a:gs pos="50000">
                      <a:srgbClr val="A14343"/>
                    </a:gs>
                    <a:gs pos="100000">
                      <a:srgbClr val="800000"/>
                    </a:gs>
                  </a:gsLst>
                  <a:lin ang="5400000" scaled="1"/>
                </a:gra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lvl1pPr defTabSz="3762375" eaLnBrk="0" hangingPunct="0">
              <a:defRPr sz="4300" b="1">
                <a:solidFill>
                  <a:srgbClr val="FF9900"/>
                </a:solidFill>
                <a:latin typeface="Arial" charset="0"/>
              </a:defRPr>
            </a:lvl1pPr>
            <a:lvl2pPr marL="742950" indent="-285750" defTabSz="3762375" eaLnBrk="0" hangingPunct="0">
              <a:defRPr sz="4300" b="1">
                <a:solidFill>
                  <a:srgbClr val="FF9900"/>
                </a:solidFill>
                <a:latin typeface="Arial" charset="0"/>
              </a:defRPr>
            </a:lvl2pPr>
            <a:lvl3pPr marL="1143000" indent="-228600" defTabSz="3762375" eaLnBrk="0" hangingPunct="0">
              <a:defRPr sz="4300" b="1">
                <a:solidFill>
                  <a:srgbClr val="FF9900"/>
                </a:solidFill>
                <a:latin typeface="Arial" charset="0"/>
              </a:defRPr>
            </a:lvl3pPr>
            <a:lvl4pPr marL="1600200" indent="-228600" defTabSz="3762375" eaLnBrk="0" hangingPunct="0">
              <a:defRPr sz="4300" b="1">
                <a:solidFill>
                  <a:srgbClr val="FF9900"/>
                </a:solidFill>
                <a:latin typeface="Arial" charset="0"/>
              </a:defRPr>
            </a:lvl4pPr>
            <a:lvl5pPr marL="2057400" indent="-228600" defTabSz="3762375" eaLnBrk="0" hangingPunct="0">
              <a:defRPr sz="4300" b="1">
                <a:solidFill>
                  <a:srgbClr val="FF9900"/>
                </a:solidFill>
                <a:latin typeface="Arial" charset="0"/>
              </a:defRPr>
            </a:lvl5pPr>
            <a:lvl6pPr marL="2514600" indent="-228600" algn="ctr" defTabSz="3762375" eaLnBrk="0" fontAlgn="base" hangingPunct="0">
              <a:spcBef>
                <a:spcPct val="0"/>
              </a:spcBef>
              <a:spcAft>
                <a:spcPct val="0"/>
              </a:spcAft>
              <a:defRPr sz="4300" b="1">
                <a:solidFill>
                  <a:srgbClr val="FF9900"/>
                </a:solidFill>
                <a:latin typeface="Arial" charset="0"/>
              </a:defRPr>
            </a:lvl6pPr>
            <a:lvl7pPr marL="2971800" indent="-228600" algn="ctr" defTabSz="3762375" eaLnBrk="0" fontAlgn="base" hangingPunct="0">
              <a:spcBef>
                <a:spcPct val="0"/>
              </a:spcBef>
              <a:spcAft>
                <a:spcPct val="0"/>
              </a:spcAft>
              <a:defRPr sz="4300" b="1">
                <a:solidFill>
                  <a:srgbClr val="FF9900"/>
                </a:solidFill>
                <a:latin typeface="Arial" charset="0"/>
              </a:defRPr>
            </a:lvl7pPr>
            <a:lvl8pPr marL="3429000" indent="-228600" algn="ctr" defTabSz="3762375" eaLnBrk="0" fontAlgn="base" hangingPunct="0">
              <a:spcBef>
                <a:spcPct val="0"/>
              </a:spcBef>
              <a:spcAft>
                <a:spcPct val="0"/>
              </a:spcAft>
              <a:defRPr sz="4300" b="1">
                <a:solidFill>
                  <a:srgbClr val="FF9900"/>
                </a:solidFill>
                <a:latin typeface="Arial" charset="0"/>
              </a:defRPr>
            </a:lvl8pPr>
            <a:lvl9pPr marL="3886200" indent="-228600" algn="ctr" defTabSz="3762375" eaLnBrk="0" fontAlgn="base" hangingPunct="0">
              <a:spcBef>
                <a:spcPct val="0"/>
              </a:spcBef>
              <a:spcAft>
                <a:spcPct val="0"/>
              </a:spcAft>
              <a:defRPr sz="4300" b="1">
                <a:solidFill>
                  <a:srgbClr val="FF9900"/>
                </a:solidFill>
                <a:latin typeface="Arial" charset="0"/>
              </a:defRPr>
            </a:lvl9pPr>
          </a:lstStyle>
          <a:p>
            <a:pPr algn="l" eaLnBrk="1" hangingPunct="1"/>
            <a:r>
              <a:rPr lang="en-US" sz="4000" dirty="0">
                <a:solidFill>
                  <a:schemeClr val="tx1"/>
                </a:solidFill>
              </a:rPr>
              <a:t>The snake can be controlled with the arrow keys. Several large and randomly placed rocks serve as obstacles for the snake. </a:t>
            </a:r>
            <a:r>
              <a:rPr lang="en-US" sz="4000" dirty="0" smtClean="0">
                <a:solidFill>
                  <a:schemeClr val="tx1"/>
                </a:solidFill>
              </a:rPr>
              <a:t>If </a:t>
            </a:r>
            <a:r>
              <a:rPr lang="en-US" sz="4000" dirty="0">
                <a:solidFill>
                  <a:schemeClr val="tx1"/>
                </a:solidFill>
              </a:rPr>
              <a:t>the snake hits a rock, itself, or the edge of the screen, then it’s game over. Moving mice spawn on screen, which can be eaten to increase your score and length. For every two mice that are eaten, one power-up spawns on screen, which can be eaten to gain an advantage in the game. </a:t>
            </a:r>
            <a:r>
              <a:rPr lang="en-US" sz="4000" dirty="0" smtClean="0">
                <a:solidFill>
                  <a:schemeClr val="tx1"/>
                </a:solidFill>
              </a:rPr>
              <a:t>The game also keeps track of the time, the score, and includes music and sound effects.</a:t>
            </a:r>
            <a:endParaRPr lang="en-US" sz="4000" dirty="0">
              <a:solidFill>
                <a:schemeClr val="tx1"/>
              </a:solidFill>
            </a:endParaRPr>
          </a:p>
          <a:p>
            <a:pPr algn="l" eaLnBrk="1" hangingPunct="1"/>
            <a:r>
              <a:rPr lang="en-US" sz="4000" dirty="0">
                <a:solidFill>
                  <a:schemeClr val="tx1"/>
                </a:solidFill>
              </a:rPr>
              <a:t/>
            </a:r>
            <a:br>
              <a:rPr lang="en-US" sz="4000" dirty="0">
                <a:solidFill>
                  <a:schemeClr val="tx1"/>
                </a:solidFill>
              </a:rPr>
            </a:br>
            <a:endParaRPr lang="en-US" sz="4000" dirty="0">
              <a:solidFill>
                <a:schemeClr val="tx1"/>
              </a:solidFill>
            </a:endParaRPr>
          </a:p>
        </p:txBody>
      </p:sp>
      <p:sp>
        <p:nvSpPr>
          <p:cNvPr id="17" name="Rectangle 165"/>
          <p:cNvSpPr>
            <a:spLocks noChangeArrowheads="1"/>
          </p:cNvSpPr>
          <p:nvPr/>
        </p:nvSpPr>
        <p:spPr bwMode="auto">
          <a:xfrm>
            <a:off x="23545800" y="25755600"/>
            <a:ext cx="9677400" cy="1371600"/>
          </a:xfrm>
          <a:prstGeom prst="rect">
            <a:avLst/>
          </a:prstGeom>
          <a:gradFill>
            <a:gsLst>
              <a:gs pos="0">
                <a:schemeClr val="tx2">
                  <a:lumMod val="50000"/>
                </a:schemeClr>
              </a:gs>
              <a:gs pos="50000">
                <a:schemeClr val="tx2">
                  <a:lumMod val="75000"/>
                </a:schemeClr>
              </a:gs>
              <a:gs pos="100000">
                <a:schemeClr val="tx2">
                  <a:lumMod val="50000"/>
                </a:schemeClr>
              </a:gs>
            </a:gsLst>
            <a:lin ang="5400000" scaled="1"/>
          </a:gradFill>
          <a:ln w="9525">
            <a:solidFill>
              <a:schemeClr val="tx1"/>
            </a:solidFill>
            <a:miter lim="800000"/>
            <a:headEnd/>
            <a:tailEnd/>
          </a:ln>
          <a:effectLst/>
        </p:spPr>
        <p:txBody>
          <a:bodyPr wrap="none" lIns="137160" tIns="68580" rIns="137160" bIns="68580" anchor="ctr"/>
          <a:lstStyle/>
          <a:p>
            <a:pPr defTabSz="3762375"/>
            <a:r>
              <a:rPr lang="en-US" dirty="0" smtClean="0">
                <a:solidFill>
                  <a:srgbClr val="C00000"/>
                </a:solidFill>
              </a:rPr>
              <a:t>What We Learned</a:t>
            </a:r>
            <a:endParaRPr lang="en-US" dirty="0">
              <a:solidFill>
                <a:srgbClr val="C00000"/>
              </a:solidFill>
            </a:endParaRPr>
          </a:p>
        </p:txBody>
      </p:sp>
      <p:sp>
        <p:nvSpPr>
          <p:cNvPr id="18" name="Text Box 154"/>
          <p:cNvSpPr txBox="1">
            <a:spLocks noChangeArrowheads="1"/>
          </p:cNvSpPr>
          <p:nvPr/>
        </p:nvSpPr>
        <p:spPr bwMode="auto">
          <a:xfrm>
            <a:off x="23608586" y="27813000"/>
            <a:ext cx="9528602" cy="5062924"/>
          </a:xfrm>
          <a:prstGeom prst="rect">
            <a:avLst/>
          </a:prstGeom>
          <a:noFill/>
          <a:ln w="127000" cmpd="dbl">
            <a:solidFill>
              <a:schemeClr val="tx1"/>
            </a:solidFill>
            <a:miter lim="800000"/>
            <a:headEnd/>
            <a:tailEnd/>
          </a:ln>
          <a:effectLst/>
          <a:extLst>
            <a:ext uri="{909E8E84-426E-40dd-AFC4-6F175D3DCCD1}">
              <a14:hiddenFill xmlns="" xmlns:a14="http://schemas.microsoft.com/office/drawing/2010/main">
                <a:solidFill>
                  <a:srgbClr val="9900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lvl1pPr defTabSz="3762375" eaLnBrk="0" hangingPunct="0">
              <a:defRPr sz="4300" b="1">
                <a:solidFill>
                  <a:srgbClr val="FF9900"/>
                </a:solidFill>
                <a:latin typeface="Arial" charset="0"/>
              </a:defRPr>
            </a:lvl1pPr>
            <a:lvl2pPr marL="742950" indent="-285750" defTabSz="3762375" eaLnBrk="0" hangingPunct="0">
              <a:defRPr sz="4300" b="1">
                <a:solidFill>
                  <a:srgbClr val="FF9900"/>
                </a:solidFill>
                <a:latin typeface="Arial" charset="0"/>
              </a:defRPr>
            </a:lvl2pPr>
            <a:lvl3pPr marL="1143000" indent="-228600" defTabSz="3762375" eaLnBrk="0" hangingPunct="0">
              <a:defRPr sz="4300" b="1">
                <a:solidFill>
                  <a:srgbClr val="FF9900"/>
                </a:solidFill>
                <a:latin typeface="Arial" charset="0"/>
              </a:defRPr>
            </a:lvl3pPr>
            <a:lvl4pPr marL="1600200" indent="-228600" defTabSz="3762375" eaLnBrk="0" hangingPunct="0">
              <a:defRPr sz="4300" b="1">
                <a:solidFill>
                  <a:srgbClr val="FF9900"/>
                </a:solidFill>
                <a:latin typeface="Arial" charset="0"/>
              </a:defRPr>
            </a:lvl4pPr>
            <a:lvl5pPr marL="2057400" indent="-228600" defTabSz="3762375" eaLnBrk="0" hangingPunct="0">
              <a:defRPr sz="4300" b="1">
                <a:solidFill>
                  <a:srgbClr val="FF9900"/>
                </a:solidFill>
                <a:latin typeface="Arial" charset="0"/>
              </a:defRPr>
            </a:lvl5pPr>
            <a:lvl6pPr marL="2514600" indent="-228600" algn="ctr" defTabSz="3762375" eaLnBrk="0" fontAlgn="base" hangingPunct="0">
              <a:spcBef>
                <a:spcPct val="0"/>
              </a:spcBef>
              <a:spcAft>
                <a:spcPct val="0"/>
              </a:spcAft>
              <a:defRPr sz="4300" b="1">
                <a:solidFill>
                  <a:srgbClr val="FF9900"/>
                </a:solidFill>
                <a:latin typeface="Arial" charset="0"/>
              </a:defRPr>
            </a:lvl6pPr>
            <a:lvl7pPr marL="2971800" indent="-228600" algn="ctr" defTabSz="3762375" eaLnBrk="0" fontAlgn="base" hangingPunct="0">
              <a:spcBef>
                <a:spcPct val="0"/>
              </a:spcBef>
              <a:spcAft>
                <a:spcPct val="0"/>
              </a:spcAft>
              <a:defRPr sz="4300" b="1">
                <a:solidFill>
                  <a:srgbClr val="FF9900"/>
                </a:solidFill>
                <a:latin typeface="Arial" charset="0"/>
              </a:defRPr>
            </a:lvl7pPr>
            <a:lvl8pPr marL="3429000" indent="-228600" algn="ctr" defTabSz="3762375" eaLnBrk="0" fontAlgn="base" hangingPunct="0">
              <a:spcBef>
                <a:spcPct val="0"/>
              </a:spcBef>
              <a:spcAft>
                <a:spcPct val="0"/>
              </a:spcAft>
              <a:defRPr sz="4300" b="1">
                <a:solidFill>
                  <a:srgbClr val="FF9900"/>
                </a:solidFill>
                <a:latin typeface="Arial" charset="0"/>
              </a:defRPr>
            </a:lvl8pPr>
            <a:lvl9pPr marL="3886200" indent="-228600" algn="ctr" defTabSz="3762375" eaLnBrk="0" fontAlgn="base" hangingPunct="0">
              <a:spcBef>
                <a:spcPct val="0"/>
              </a:spcBef>
              <a:spcAft>
                <a:spcPct val="0"/>
              </a:spcAft>
              <a:defRPr sz="4300" b="1">
                <a:solidFill>
                  <a:srgbClr val="FF9900"/>
                </a:solidFill>
                <a:latin typeface="Arial" charset="0"/>
              </a:defRPr>
            </a:lvl9pPr>
          </a:lstStyle>
          <a:p>
            <a:pPr algn="l" eaLnBrk="1" hangingPunct="1"/>
            <a:r>
              <a:rPr lang="en-US" sz="4000" dirty="0" smtClean="0">
                <a:solidFill>
                  <a:schemeClr val="tx1"/>
                </a:solidFill>
              </a:rPr>
              <a:t>This project helped us gain a deeper understanding of object oriented programming and using classes. The importance of well written classes was made clear to us, because of how much more efficient the code could be written. Additionally, new features were much easier to implement.</a:t>
            </a:r>
            <a:endParaRPr lang="en-US" sz="4000" dirty="0">
              <a:solidFill>
                <a:schemeClr val="tx1"/>
              </a:solidFill>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68244" y="13955154"/>
            <a:ext cx="1082844" cy="1102046"/>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flipH="1" flipV="1">
            <a:off x="37345431" y="12437731"/>
            <a:ext cx="1082844" cy="1106337"/>
          </a:xfrm>
          <a:prstGeom prst="rect">
            <a:avLst/>
          </a:prstGeom>
        </p:spPr>
      </p:pic>
      <p:sp>
        <p:nvSpPr>
          <p:cNvPr id="12" name="TextBox 11"/>
          <p:cNvSpPr txBox="1"/>
          <p:nvPr/>
        </p:nvSpPr>
        <p:spPr>
          <a:xfrm>
            <a:off x="38640870" y="12559632"/>
            <a:ext cx="3954930" cy="923330"/>
          </a:xfrm>
          <a:prstGeom prst="rect">
            <a:avLst/>
          </a:prstGeom>
          <a:noFill/>
        </p:spPr>
        <p:txBody>
          <a:bodyPr wrap="none" rtlCol="0">
            <a:spAutoFit/>
          </a:bodyPr>
          <a:lstStyle/>
          <a:p>
            <a:r>
              <a:rPr lang="en-US" sz="5400" dirty="0" smtClean="0">
                <a:solidFill>
                  <a:schemeClr val="accent5"/>
                </a:solidFill>
              </a:rPr>
              <a:t>Power-ups:</a:t>
            </a:r>
            <a:endParaRPr lang="en-US" sz="5400" dirty="0">
              <a:solidFill>
                <a:schemeClr val="accent5"/>
              </a:solidFill>
            </a:endParaRPr>
          </a:p>
        </p:txBody>
      </p:sp>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V="1">
            <a:off x="38222026" y="15611591"/>
            <a:ext cx="1082843" cy="1082843"/>
          </a:xfrm>
          <a:prstGeom prst="rect">
            <a:avLst/>
          </a:prstGeom>
        </p:spPr>
      </p:pic>
      <p:sp>
        <p:nvSpPr>
          <p:cNvPr id="30" name="Text Box 161"/>
          <p:cNvSpPr txBox="1">
            <a:spLocks noChangeArrowheads="1"/>
          </p:cNvSpPr>
          <p:nvPr/>
        </p:nvSpPr>
        <p:spPr bwMode="auto">
          <a:xfrm>
            <a:off x="39971916" y="19103713"/>
            <a:ext cx="3506261"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4300" b="1">
                <a:solidFill>
                  <a:srgbClr val="FF9900"/>
                </a:solidFill>
                <a:latin typeface="Arial" charset="0"/>
              </a:defRPr>
            </a:lvl1pPr>
            <a:lvl2pPr marL="742950" indent="-285750" eaLnBrk="0" hangingPunct="0">
              <a:defRPr sz="4300" b="1">
                <a:solidFill>
                  <a:srgbClr val="FF9900"/>
                </a:solidFill>
                <a:latin typeface="Arial" charset="0"/>
              </a:defRPr>
            </a:lvl2pPr>
            <a:lvl3pPr marL="1143000" indent="-228600" eaLnBrk="0" hangingPunct="0">
              <a:defRPr sz="4300" b="1">
                <a:solidFill>
                  <a:srgbClr val="FF9900"/>
                </a:solidFill>
                <a:latin typeface="Arial" charset="0"/>
              </a:defRPr>
            </a:lvl3pPr>
            <a:lvl4pPr marL="1600200" indent="-228600" eaLnBrk="0" hangingPunct="0">
              <a:defRPr sz="4300" b="1">
                <a:solidFill>
                  <a:srgbClr val="FF9900"/>
                </a:solidFill>
                <a:latin typeface="Arial" charset="0"/>
              </a:defRPr>
            </a:lvl4pPr>
            <a:lvl5pPr marL="2057400" indent="-228600" eaLnBrk="0" hangingPunct="0">
              <a:defRPr sz="4300" b="1">
                <a:solidFill>
                  <a:srgbClr val="FF9900"/>
                </a:solidFill>
                <a:latin typeface="Arial" charset="0"/>
              </a:defRPr>
            </a:lvl5pPr>
            <a:lvl6pPr marL="2514600" indent="-228600" algn="ctr" eaLnBrk="0" fontAlgn="base" hangingPunct="0">
              <a:spcBef>
                <a:spcPct val="0"/>
              </a:spcBef>
              <a:spcAft>
                <a:spcPct val="0"/>
              </a:spcAft>
              <a:defRPr sz="4300" b="1">
                <a:solidFill>
                  <a:srgbClr val="FF9900"/>
                </a:solidFill>
                <a:latin typeface="Arial" charset="0"/>
              </a:defRPr>
            </a:lvl6pPr>
            <a:lvl7pPr marL="2971800" indent="-228600" algn="ctr" eaLnBrk="0" fontAlgn="base" hangingPunct="0">
              <a:spcBef>
                <a:spcPct val="0"/>
              </a:spcBef>
              <a:spcAft>
                <a:spcPct val="0"/>
              </a:spcAft>
              <a:defRPr sz="4300" b="1">
                <a:solidFill>
                  <a:srgbClr val="FF9900"/>
                </a:solidFill>
                <a:latin typeface="Arial" charset="0"/>
              </a:defRPr>
            </a:lvl7pPr>
            <a:lvl8pPr marL="3429000" indent="-228600" algn="ctr" eaLnBrk="0" fontAlgn="base" hangingPunct="0">
              <a:spcBef>
                <a:spcPct val="0"/>
              </a:spcBef>
              <a:spcAft>
                <a:spcPct val="0"/>
              </a:spcAft>
              <a:defRPr sz="4300" b="1">
                <a:solidFill>
                  <a:srgbClr val="FF9900"/>
                </a:solidFill>
                <a:latin typeface="Arial" charset="0"/>
              </a:defRPr>
            </a:lvl8pPr>
            <a:lvl9pPr marL="3886200" indent="-228600" algn="ctr" eaLnBrk="0" fontAlgn="base" hangingPunct="0">
              <a:spcBef>
                <a:spcPct val="0"/>
              </a:spcBef>
              <a:spcAft>
                <a:spcPct val="0"/>
              </a:spcAft>
              <a:defRPr sz="4300" b="1">
                <a:solidFill>
                  <a:srgbClr val="FF9900"/>
                </a:solidFill>
                <a:latin typeface="Arial" charset="0"/>
              </a:defRPr>
            </a:lvl9pPr>
          </a:lstStyle>
          <a:p>
            <a:pPr algn="l" eaLnBrk="1" hangingPunct="1">
              <a:spcBef>
                <a:spcPct val="50000"/>
              </a:spcBef>
            </a:pPr>
            <a:r>
              <a:rPr lang="en-US" sz="4400" dirty="0" smtClean="0">
                <a:solidFill>
                  <a:schemeClr val="accent5"/>
                </a:solidFill>
              </a:rPr>
              <a:t>Ghost</a:t>
            </a:r>
            <a:endParaRPr lang="en-US" sz="4400" dirty="0">
              <a:solidFill>
                <a:schemeClr val="accent5"/>
              </a:solidFill>
            </a:endParaRPr>
          </a:p>
        </p:txBody>
      </p:sp>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V="1">
            <a:off x="38268245" y="17304034"/>
            <a:ext cx="1082843" cy="1082843"/>
          </a:xfrm>
          <a:prstGeom prst="rect">
            <a:avLst/>
          </a:prstGeom>
        </p:spPr>
      </p:pic>
      <p:sp>
        <p:nvSpPr>
          <p:cNvPr id="33" name="Text Box 161"/>
          <p:cNvSpPr txBox="1">
            <a:spLocks noChangeArrowheads="1"/>
          </p:cNvSpPr>
          <p:nvPr/>
        </p:nvSpPr>
        <p:spPr bwMode="auto">
          <a:xfrm>
            <a:off x="39971917" y="17523712"/>
            <a:ext cx="3658661"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4300" b="1">
                <a:solidFill>
                  <a:srgbClr val="FF9900"/>
                </a:solidFill>
                <a:latin typeface="Arial" charset="0"/>
              </a:defRPr>
            </a:lvl1pPr>
            <a:lvl2pPr marL="742950" indent="-285750" eaLnBrk="0" hangingPunct="0">
              <a:defRPr sz="4300" b="1">
                <a:solidFill>
                  <a:srgbClr val="FF9900"/>
                </a:solidFill>
                <a:latin typeface="Arial" charset="0"/>
              </a:defRPr>
            </a:lvl2pPr>
            <a:lvl3pPr marL="1143000" indent="-228600" eaLnBrk="0" hangingPunct="0">
              <a:defRPr sz="4300" b="1">
                <a:solidFill>
                  <a:srgbClr val="FF9900"/>
                </a:solidFill>
                <a:latin typeface="Arial" charset="0"/>
              </a:defRPr>
            </a:lvl3pPr>
            <a:lvl4pPr marL="1600200" indent="-228600" eaLnBrk="0" hangingPunct="0">
              <a:defRPr sz="4300" b="1">
                <a:solidFill>
                  <a:srgbClr val="FF9900"/>
                </a:solidFill>
                <a:latin typeface="Arial" charset="0"/>
              </a:defRPr>
            </a:lvl4pPr>
            <a:lvl5pPr marL="2057400" indent="-228600" eaLnBrk="0" hangingPunct="0">
              <a:defRPr sz="4300" b="1">
                <a:solidFill>
                  <a:srgbClr val="FF9900"/>
                </a:solidFill>
                <a:latin typeface="Arial" charset="0"/>
              </a:defRPr>
            </a:lvl5pPr>
            <a:lvl6pPr marL="2514600" indent="-228600" algn="ctr" eaLnBrk="0" fontAlgn="base" hangingPunct="0">
              <a:spcBef>
                <a:spcPct val="0"/>
              </a:spcBef>
              <a:spcAft>
                <a:spcPct val="0"/>
              </a:spcAft>
              <a:defRPr sz="4300" b="1">
                <a:solidFill>
                  <a:srgbClr val="FF9900"/>
                </a:solidFill>
                <a:latin typeface="Arial" charset="0"/>
              </a:defRPr>
            </a:lvl6pPr>
            <a:lvl7pPr marL="2971800" indent="-228600" algn="ctr" eaLnBrk="0" fontAlgn="base" hangingPunct="0">
              <a:spcBef>
                <a:spcPct val="0"/>
              </a:spcBef>
              <a:spcAft>
                <a:spcPct val="0"/>
              </a:spcAft>
              <a:defRPr sz="4300" b="1">
                <a:solidFill>
                  <a:srgbClr val="FF9900"/>
                </a:solidFill>
                <a:latin typeface="Arial" charset="0"/>
              </a:defRPr>
            </a:lvl7pPr>
            <a:lvl8pPr marL="3429000" indent="-228600" algn="ctr" eaLnBrk="0" fontAlgn="base" hangingPunct="0">
              <a:spcBef>
                <a:spcPct val="0"/>
              </a:spcBef>
              <a:spcAft>
                <a:spcPct val="0"/>
              </a:spcAft>
              <a:defRPr sz="4300" b="1">
                <a:solidFill>
                  <a:srgbClr val="FF9900"/>
                </a:solidFill>
                <a:latin typeface="Arial" charset="0"/>
              </a:defRPr>
            </a:lvl8pPr>
            <a:lvl9pPr marL="3886200" indent="-228600" algn="ctr" eaLnBrk="0" fontAlgn="base" hangingPunct="0">
              <a:spcBef>
                <a:spcPct val="0"/>
              </a:spcBef>
              <a:spcAft>
                <a:spcPct val="0"/>
              </a:spcAft>
              <a:defRPr sz="4300" b="1">
                <a:solidFill>
                  <a:srgbClr val="FF9900"/>
                </a:solidFill>
                <a:latin typeface="Arial" charset="0"/>
              </a:defRPr>
            </a:lvl9pPr>
          </a:lstStyle>
          <a:p>
            <a:pPr algn="l" eaLnBrk="1" hangingPunct="1">
              <a:spcBef>
                <a:spcPct val="50000"/>
              </a:spcBef>
            </a:pPr>
            <a:r>
              <a:rPr lang="en-US" sz="4400" dirty="0" smtClean="0">
                <a:solidFill>
                  <a:schemeClr val="accent5"/>
                </a:solidFill>
              </a:rPr>
              <a:t>Speed-boost</a:t>
            </a:r>
            <a:endParaRPr lang="en-US" sz="4400" dirty="0">
              <a:solidFill>
                <a:schemeClr val="accent5"/>
              </a:solidFill>
            </a:endParaRPr>
          </a:p>
        </p:txBody>
      </p:sp>
      <p:pic>
        <p:nvPicPr>
          <p:cNvPr id="20" name="Picture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268245" y="19044259"/>
            <a:ext cx="1136178" cy="1136178"/>
          </a:xfrm>
          <a:prstGeom prst="rect">
            <a:avLst/>
          </a:prstGeom>
        </p:spPr>
      </p:pic>
      <p:sp>
        <p:nvSpPr>
          <p:cNvPr id="36" name="Text Box 161"/>
          <p:cNvSpPr txBox="1">
            <a:spLocks noChangeArrowheads="1"/>
          </p:cNvSpPr>
          <p:nvPr/>
        </p:nvSpPr>
        <p:spPr bwMode="auto">
          <a:xfrm>
            <a:off x="39971916" y="15797213"/>
            <a:ext cx="3506261"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4300" b="1">
                <a:solidFill>
                  <a:srgbClr val="FF9900"/>
                </a:solidFill>
                <a:latin typeface="Arial" charset="0"/>
              </a:defRPr>
            </a:lvl1pPr>
            <a:lvl2pPr marL="742950" indent="-285750" eaLnBrk="0" hangingPunct="0">
              <a:defRPr sz="4300" b="1">
                <a:solidFill>
                  <a:srgbClr val="FF9900"/>
                </a:solidFill>
                <a:latin typeface="Arial" charset="0"/>
              </a:defRPr>
            </a:lvl2pPr>
            <a:lvl3pPr marL="1143000" indent="-228600" eaLnBrk="0" hangingPunct="0">
              <a:defRPr sz="4300" b="1">
                <a:solidFill>
                  <a:srgbClr val="FF9900"/>
                </a:solidFill>
                <a:latin typeface="Arial" charset="0"/>
              </a:defRPr>
            </a:lvl3pPr>
            <a:lvl4pPr marL="1600200" indent="-228600" eaLnBrk="0" hangingPunct="0">
              <a:defRPr sz="4300" b="1">
                <a:solidFill>
                  <a:srgbClr val="FF9900"/>
                </a:solidFill>
                <a:latin typeface="Arial" charset="0"/>
              </a:defRPr>
            </a:lvl4pPr>
            <a:lvl5pPr marL="2057400" indent="-228600" eaLnBrk="0" hangingPunct="0">
              <a:defRPr sz="4300" b="1">
                <a:solidFill>
                  <a:srgbClr val="FF9900"/>
                </a:solidFill>
                <a:latin typeface="Arial" charset="0"/>
              </a:defRPr>
            </a:lvl5pPr>
            <a:lvl6pPr marL="2514600" indent="-228600" algn="ctr" eaLnBrk="0" fontAlgn="base" hangingPunct="0">
              <a:spcBef>
                <a:spcPct val="0"/>
              </a:spcBef>
              <a:spcAft>
                <a:spcPct val="0"/>
              </a:spcAft>
              <a:defRPr sz="4300" b="1">
                <a:solidFill>
                  <a:srgbClr val="FF9900"/>
                </a:solidFill>
                <a:latin typeface="Arial" charset="0"/>
              </a:defRPr>
            </a:lvl6pPr>
            <a:lvl7pPr marL="2971800" indent="-228600" algn="ctr" eaLnBrk="0" fontAlgn="base" hangingPunct="0">
              <a:spcBef>
                <a:spcPct val="0"/>
              </a:spcBef>
              <a:spcAft>
                <a:spcPct val="0"/>
              </a:spcAft>
              <a:defRPr sz="4300" b="1">
                <a:solidFill>
                  <a:srgbClr val="FF9900"/>
                </a:solidFill>
                <a:latin typeface="Arial" charset="0"/>
              </a:defRPr>
            </a:lvl7pPr>
            <a:lvl8pPr marL="3429000" indent="-228600" algn="ctr" eaLnBrk="0" fontAlgn="base" hangingPunct="0">
              <a:spcBef>
                <a:spcPct val="0"/>
              </a:spcBef>
              <a:spcAft>
                <a:spcPct val="0"/>
              </a:spcAft>
              <a:defRPr sz="4300" b="1">
                <a:solidFill>
                  <a:srgbClr val="FF9900"/>
                </a:solidFill>
                <a:latin typeface="Arial" charset="0"/>
              </a:defRPr>
            </a:lvl8pPr>
            <a:lvl9pPr marL="3886200" indent="-228600" algn="ctr" eaLnBrk="0" fontAlgn="base" hangingPunct="0">
              <a:spcBef>
                <a:spcPct val="0"/>
              </a:spcBef>
              <a:spcAft>
                <a:spcPct val="0"/>
              </a:spcAft>
              <a:defRPr sz="4300" b="1">
                <a:solidFill>
                  <a:srgbClr val="FF9900"/>
                </a:solidFill>
                <a:latin typeface="Arial" charset="0"/>
              </a:defRPr>
            </a:lvl9pPr>
          </a:lstStyle>
          <a:p>
            <a:pPr algn="l" eaLnBrk="1" hangingPunct="1">
              <a:spcBef>
                <a:spcPct val="50000"/>
              </a:spcBef>
            </a:pPr>
            <a:r>
              <a:rPr lang="en-US" sz="4400" dirty="0" smtClean="0">
                <a:solidFill>
                  <a:schemeClr val="accent5"/>
                </a:solidFill>
              </a:rPr>
              <a:t>Slowdown</a:t>
            </a:r>
            <a:endParaRPr lang="en-US" sz="4400" dirty="0">
              <a:solidFill>
                <a:schemeClr val="accent5"/>
              </a:solidFill>
            </a:endParaRPr>
          </a:p>
        </p:txBody>
      </p:sp>
      <p:sp>
        <p:nvSpPr>
          <p:cNvPr id="48" name="Text Box 161"/>
          <p:cNvSpPr txBox="1">
            <a:spLocks noChangeArrowheads="1"/>
          </p:cNvSpPr>
          <p:nvPr/>
        </p:nvSpPr>
        <p:spPr bwMode="auto">
          <a:xfrm>
            <a:off x="40048116" y="20828064"/>
            <a:ext cx="3506261"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4300" b="1">
                <a:solidFill>
                  <a:srgbClr val="FF9900"/>
                </a:solidFill>
                <a:latin typeface="Arial" charset="0"/>
              </a:defRPr>
            </a:lvl1pPr>
            <a:lvl2pPr marL="742950" indent="-285750" eaLnBrk="0" hangingPunct="0">
              <a:defRPr sz="4300" b="1">
                <a:solidFill>
                  <a:srgbClr val="FF9900"/>
                </a:solidFill>
                <a:latin typeface="Arial" charset="0"/>
              </a:defRPr>
            </a:lvl2pPr>
            <a:lvl3pPr marL="1143000" indent="-228600" eaLnBrk="0" hangingPunct="0">
              <a:defRPr sz="4300" b="1">
                <a:solidFill>
                  <a:srgbClr val="FF9900"/>
                </a:solidFill>
                <a:latin typeface="Arial" charset="0"/>
              </a:defRPr>
            </a:lvl3pPr>
            <a:lvl4pPr marL="1600200" indent="-228600" eaLnBrk="0" hangingPunct="0">
              <a:defRPr sz="4300" b="1">
                <a:solidFill>
                  <a:srgbClr val="FF9900"/>
                </a:solidFill>
                <a:latin typeface="Arial" charset="0"/>
              </a:defRPr>
            </a:lvl4pPr>
            <a:lvl5pPr marL="2057400" indent="-228600" eaLnBrk="0" hangingPunct="0">
              <a:defRPr sz="4300" b="1">
                <a:solidFill>
                  <a:srgbClr val="FF9900"/>
                </a:solidFill>
                <a:latin typeface="Arial" charset="0"/>
              </a:defRPr>
            </a:lvl5pPr>
            <a:lvl6pPr marL="2514600" indent="-228600" algn="ctr" eaLnBrk="0" fontAlgn="base" hangingPunct="0">
              <a:spcBef>
                <a:spcPct val="0"/>
              </a:spcBef>
              <a:spcAft>
                <a:spcPct val="0"/>
              </a:spcAft>
              <a:defRPr sz="4300" b="1">
                <a:solidFill>
                  <a:srgbClr val="FF9900"/>
                </a:solidFill>
                <a:latin typeface="Arial" charset="0"/>
              </a:defRPr>
            </a:lvl6pPr>
            <a:lvl7pPr marL="2971800" indent="-228600" algn="ctr" eaLnBrk="0" fontAlgn="base" hangingPunct="0">
              <a:spcBef>
                <a:spcPct val="0"/>
              </a:spcBef>
              <a:spcAft>
                <a:spcPct val="0"/>
              </a:spcAft>
              <a:defRPr sz="4300" b="1">
                <a:solidFill>
                  <a:srgbClr val="FF9900"/>
                </a:solidFill>
                <a:latin typeface="Arial" charset="0"/>
              </a:defRPr>
            </a:lvl7pPr>
            <a:lvl8pPr marL="3429000" indent="-228600" algn="ctr" eaLnBrk="0" fontAlgn="base" hangingPunct="0">
              <a:spcBef>
                <a:spcPct val="0"/>
              </a:spcBef>
              <a:spcAft>
                <a:spcPct val="0"/>
              </a:spcAft>
              <a:defRPr sz="4300" b="1">
                <a:solidFill>
                  <a:srgbClr val="FF9900"/>
                </a:solidFill>
                <a:latin typeface="Arial" charset="0"/>
              </a:defRPr>
            </a:lvl8pPr>
            <a:lvl9pPr marL="3886200" indent="-228600" algn="ctr" eaLnBrk="0" fontAlgn="base" hangingPunct="0">
              <a:spcBef>
                <a:spcPct val="0"/>
              </a:spcBef>
              <a:spcAft>
                <a:spcPct val="0"/>
              </a:spcAft>
              <a:defRPr sz="4300" b="1">
                <a:solidFill>
                  <a:srgbClr val="FF9900"/>
                </a:solidFill>
                <a:latin typeface="Arial" charset="0"/>
              </a:defRPr>
            </a:lvl9pPr>
          </a:lstStyle>
          <a:p>
            <a:pPr algn="l" eaLnBrk="1" hangingPunct="1">
              <a:spcBef>
                <a:spcPct val="50000"/>
              </a:spcBef>
            </a:pPr>
            <a:r>
              <a:rPr lang="en-US" sz="4400" dirty="0" smtClean="0">
                <a:solidFill>
                  <a:schemeClr val="accent5"/>
                </a:solidFill>
              </a:rPr>
              <a:t>Shed Skin</a:t>
            </a:r>
            <a:endParaRPr lang="en-US" sz="4400" dirty="0">
              <a:solidFill>
                <a:schemeClr val="accent5"/>
              </a:solidFill>
            </a:endParaRPr>
          </a:p>
        </p:txBody>
      </p:sp>
      <p:pic>
        <p:nvPicPr>
          <p:cNvPr id="55" name="Picture 5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8969" y="31118125"/>
            <a:ext cx="1186937" cy="1186937"/>
          </a:xfrm>
          <a:prstGeom prst="rect">
            <a:avLst/>
          </a:prstGeom>
        </p:spPr>
      </p:pic>
      <p:pic>
        <p:nvPicPr>
          <p:cNvPr id="59" name="Picture 5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064" y="31118125"/>
            <a:ext cx="1186937" cy="1186937"/>
          </a:xfrm>
          <a:prstGeom prst="rect">
            <a:avLst/>
          </a:prstGeom>
        </p:spPr>
      </p:pic>
      <p:pic>
        <p:nvPicPr>
          <p:cNvPr id="60" name="Picture 5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7381" y="31118125"/>
            <a:ext cx="1186937" cy="1186937"/>
          </a:xfrm>
          <a:prstGeom prst="rect">
            <a:avLst/>
          </a:prstGeom>
        </p:spPr>
      </p:pic>
      <p:pic>
        <p:nvPicPr>
          <p:cNvPr id="64" name="Picture 6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5906" y="31118125"/>
            <a:ext cx="1186937" cy="1186937"/>
          </a:xfrm>
          <a:prstGeom prst="rect">
            <a:avLst/>
          </a:prstGeom>
        </p:spPr>
      </p:pic>
      <p:pic>
        <p:nvPicPr>
          <p:cNvPr id="65" name="Picture 6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9874" y="31118125"/>
            <a:ext cx="1186937" cy="1186937"/>
          </a:xfrm>
          <a:prstGeom prst="rect">
            <a:avLst/>
          </a:prstGeom>
        </p:spPr>
      </p:pic>
      <p:pic>
        <p:nvPicPr>
          <p:cNvPr id="41" name="Picture 4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546811" y="31118125"/>
            <a:ext cx="1173968" cy="1186937"/>
          </a:xfrm>
          <a:prstGeom prst="rect">
            <a:avLst/>
          </a:prstGeom>
        </p:spPr>
      </p:pic>
      <p:pic>
        <p:nvPicPr>
          <p:cNvPr id="43" name="Picture 4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894747" y="31108833"/>
            <a:ext cx="1146372" cy="1146372"/>
          </a:xfrm>
          <a:prstGeom prst="rect">
            <a:avLst/>
          </a:prstGeom>
        </p:spPr>
      </p:pic>
      <p:pic>
        <p:nvPicPr>
          <p:cNvPr id="44" name="Picture 4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215086" y="31086391"/>
            <a:ext cx="1173969" cy="1173969"/>
          </a:xfrm>
          <a:prstGeom prst="rect">
            <a:avLst/>
          </a:prstGeom>
        </p:spPr>
      </p:pic>
      <p:pic>
        <p:nvPicPr>
          <p:cNvPr id="45" name="Picture 4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611208" y="29699203"/>
            <a:ext cx="2638691" cy="2638691"/>
          </a:xfrm>
          <a:prstGeom prst="rect">
            <a:avLst/>
          </a:prstGeom>
        </p:spPr>
      </p:pic>
      <p:sp>
        <p:nvSpPr>
          <p:cNvPr id="40" name="Text Box 161"/>
          <p:cNvSpPr txBox="1">
            <a:spLocks noChangeArrowheads="1"/>
          </p:cNvSpPr>
          <p:nvPr/>
        </p:nvSpPr>
        <p:spPr bwMode="auto">
          <a:xfrm>
            <a:off x="13858453" y="30307272"/>
            <a:ext cx="3506261"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4300" b="1">
                <a:solidFill>
                  <a:srgbClr val="FF9900"/>
                </a:solidFill>
                <a:latin typeface="Arial" charset="0"/>
              </a:defRPr>
            </a:lvl1pPr>
            <a:lvl2pPr marL="742950" indent="-285750" eaLnBrk="0" hangingPunct="0">
              <a:defRPr sz="4300" b="1">
                <a:solidFill>
                  <a:srgbClr val="FF9900"/>
                </a:solidFill>
                <a:latin typeface="Arial" charset="0"/>
              </a:defRPr>
            </a:lvl2pPr>
            <a:lvl3pPr marL="1143000" indent="-228600" eaLnBrk="0" hangingPunct="0">
              <a:defRPr sz="4300" b="1">
                <a:solidFill>
                  <a:srgbClr val="FF9900"/>
                </a:solidFill>
                <a:latin typeface="Arial" charset="0"/>
              </a:defRPr>
            </a:lvl3pPr>
            <a:lvl4pPr marL="1600200" indent="-228600" eaLnBrk="0" hangingPunct="0">
              <a:defRPr sz="4300" b="1">
                <a:solidFill>
                  <a:srgbClr val="FF9900"/>
                </a:solidFill>
                <a:latin typeface="Arial" charset="0"/>
              </a:defRPr>
            </a:lvl4pPr>
            <a:lvl5pPr marL="2057400" indent="-228600" eaLnBrk="0" hangingPunct="0">
              <a:defRPr sz="4300" b="1">
                <a:solidFill>
                  <a:srgbClr val="FF9900"/>
                </a:solidFill>
                <a:latin typeface="Arial" charset="0"/>
              </a:defRPr>
            </a:lvl5pPr>
            <a:lvl6pPr marL="2514600" indent="-228600" algn="ctr" eaLnBrk="0" fontAlgn="base" hangingPunct="0">
              <a:spcBef>
                <a:spcPct val="0"/>
              </a:spcBef>
              <a:spcAft>
                <a:spcPct val="0"/>
              </a:spcAft>
              <a:defRPr sz="4300" b="1">
                <a:solidFill>
                  <a:srgbClr val="FF9900"/>
                </a:solidFill>
                <a:latin typeface="Arial" charset="0"/>
              </a:defRPr>
            </a:lvl6pPr>
            <a:lvl7pPr marL="2971800" indent="-228600" algn="ctr" eaLnBrk="0" fontAlgn="base" hangingPunct="0">
              <a:spcBef>
                <a:spcPct val="0"/>
              </a:spcBef>
              <a:spcAft>
                <a:spcPct val="0"/>
              </a:spcAft>
              <a:defRPr sz="4300" b="1">
                <a:solidFill>
                  <a:srgbClr val="FF9900"/>
                </a:solidFill>
                <a:latin typeface="Arial" charset="0"/>
              </a:defRPr>
            </a:lvl7pPr>
            <a:lvl8pPr marL="3429000" indent="-228600" algn="ctr" eaLnBrk="0" fontAlgn="base" hangingPunct="0">
              <a:spcBef>
                <a:spcPct val="0"/>
              </a:spcBef>
              <a:spcAft>
                <a:spcPct val="0"/>
              </a:spcAft>
              <a:defRPr sz="4300" b="1">
                <a:solidFill>
                  <a:srgbClr val="FF9900"/>
                </a:solidFill>
                <a:latin typeface="Arial" charset="0"/>
              </a:defRPr>
            </a:lvl8pPr>
            <a:lvl9pPr marL="3886200" indent="-228600" algn="ctr" eaLnBrk="0" fontAlgn="base" hangingPunct="0">
              <a:spcBef>
                <a:spcPct val="0"/>
              </a:spcBef>
              <a:spcAft>
                <a:spcPct val="0"/>
              </a:spcAft>
              <a:defRPr sz="4300" b="1">
                <a:solidFill>
                  <a:srgbClr val="FF9900"/>
                </a:solidFill>
                <a:latin typeface="Arial" charset="0"/>
              </a:defRPr>
            </a:lvl9pPr>
          </a:lstStyle>
          <a:p>
            <a:pPr algn="l" eaLnBrk="1" hangingPunct="1">
              <a:spcBef>
                <a:spcPct val="50000"/>
              </a:spcBef>
            </a:pPr>
            <a:r>
              <a:rPr lang="en-US" sz="4400" smtClean="0">
                <a:solidFill>
                  <a:schemeClr val="accent5"/>
                </a:solidFill>
              </a:rPr>
              <a:t>Power-up</a:t>
            </a:r>
            <a:endParaRPr lang="en-US" sz="4400" dirty="0">
              <a:solidFill>
                <a:schemeClr val="accent5"/>
              </a:solidFill>
            </a:endParaRPr>
          </a:p>
        </p:txBody>
      </p:sp>
      <p:sp>
        <p:nvSpPr>
          <p:cNvPr id="42" name="Text Box 161"/>
          <p:cNvSpPr txBox="1">
            <a:spLocks noChangeArrowheads="1"/>
          </p:cNvSpPr>
          <p:nvPr/>
        </p:nvSpPr>
        <p:spPr bwMode="auto">
          <a:xfrm>
            <a:off x="11596570" y="30293249"/>
            <a:ext cx="3506261"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4300" b="1">
                <a:solidFill>
                  <a:srgbClr val="FF9900"/>
                </a:solidFill>
                <a:latin typeface="Arial" charset="0"/>
              </a:defRPr>
            </a:lvl1pPr>
            <a:lvl2pPr marL="742950" indent="-285750" eaLnBrk="0" hangingPunct="0">
              <a:defRPr sz="4300" b="1">
                <a:solidFill>
                  <a:srgbClr val="FF9900"/>
                </a:solidFill>
                <a:latin typeface="Arial" charset="0"/>
              </a:defRPr>
            </a:lvl2pPr>
            <a:lvl3pPr marL="1143000" indent="-228600" eaLnBrk="0" hangingPunct="0">
              <a:defRPr sz="4300" b="1">
                <a:solidFill>
                  <a:srgbClr val="FF9900"/>
                </a:solidFill>
                <a:latin typeface="Arial" charset="0"/>
              </a:defRPr>
            </a:lvl3pPr>
            <a:lvl4pPr marL="1600200" indent="-228600" eaLnBrk="0" hangingPunct="0">
              <a:defRPr sz="4300" b="1">
                <a:solidFill>
                  <a:srgbClr val="FF9900"/>
                </a:solidFill>
                <a:latin typeface="Arial" charset="0"/>
              </a:defRPr>
            </a:lvl4pPr>
            <a:lvl5pPr marL="2057400" indent="-228600" eaLnBrk="0" hangingPunct="0">
              <a:defRPr sz="4300" b="1">
                <a:solidFill>
                  <a:srgbClr val="FF9900"/>
                </a:solidFill>
                <a:latin typeface="Arial" charset="0"/>
              </a:defRPr>
            </a:lvl5pPr>
            <a:lvl6pPr marL="2514600" indent="-228600" algn="ctr" eaLnBrk="0" fontAlgn="base" hangingPunct="0">
              <a:spcBef>
                <a:spcPct val="0"/>
              </a:spcBef>
              <a:spcAft>
                <a:spcPct val="0"/>
              </a:spcAft>
              <a:defRPr sz="4300" b="1">
                <a:solidFill>
                  <a:srgbClr val="FF9900"/>
                </a:solidFill>
                <a:latin typeface="Arial" charset="0"/>
              </a:defRPr>
            </a:lvl6pPr>
            <a:lvl7pPr marL="2971800" indent="-228600" algn="ctr" eaLnBrk="0" fontAlgn="base" hangingPunct="0">
              <a:spcBef>
                <a:spcPct val="0"/>
              </a:spcBef>
              <a:spcAft>
                <a:spcPct val="0"/>
              </a:spcAft>
              <a:defRPr sz="4300" b="1">
                <a:solidFill>
                  <a:srgbClr val="FF9900"/>
                </a:solidFill>
                <a:latin typeface="Arial" charset="0"/>
              </a:defRPr>
            </a:lvl7pPr>
            <a:lvl8pPr marL="3429000" indent="-228600" algn="ctr" eaLnBrk="0" fontAlgn="base" hangingPunct="0">
              <a:spcBef>
                <a:spcPct val="0"/>
              </a:spcBef>
              <a:spcAft>
                <a:spcPct val="0"/>
              </a:spcAft>
              <a:defRPr sz="4300" b="1">
                <a:solidFill>
                  <a:srgbClr val="FF9900"/>
                </a:solidFill>
                <a:latin typeface="Arial" charset="0"/>
              </a:defRPr>
            </a:lvl8pPr>
            <a:lvl9pPr marL="3886200" indent="-228600" algn="ctr" eaLnBrk="0" fontAlgn="base" hangingPunct="0">
              <a:spcBef>
                <a:spcPct val="0"/>
              </a:spcBef>
              <a:spcAft>
                <a:spcPct val="0"/>
              </a:spcAft>
              <a:defRPr sz="4300" b="1">
                <a:solidFill>
                  <a:srgbClr val="FF9900"/>
                </a:solidFill>
                <a:latin typeface="Arial" charset="0"/>
              </a:defRPr>
            </a:lvl9pPr>
          </a:lstStyle>
          <a:p>
            <a:pPr algn="l" eaLnBrk="1" hangingPunct="1">
              <a:spcBef>
                <a:spcPct val="50000"/>
              </a:spcBef>
            </a:pPr>
            <a:r>
              <a:rPr lang="en-US" sz="4400" smtClean="0">
                <a:solidFill>
                  <a:schemeClr val="accent5"/>
                </a:solidFill>
              </a:rPr>
              <a:t>Mouse</a:t>
            </a:r>
            <a:endParaRPr lang="en-US" sz="4400" dirty="0">
              <a:solidFill>
                <a:schemeClr val="accent5"/>
              </a:solidFill>
            </a:endParaRPr>
          </a:p>
        </p:txBody>
      </p:sp>
      <p:sp>
        <p:nvSpPr>
          <p:cNvPr id="49" name="Text Box 161"/>
          <p:cNvSpPr txBox="1">
            <a:spLocks noChangeArrowheads="1"/>
          </p:cNvSpPr>
          <p:nvPr/>
        </p:nvSpPr>
        <p:spPr bwMode="auto">
          <a:xfrm>
            <a:off x="6358848" y="30293249"/>
            <a:ext cx="3506261"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4300" b="1">
                <a:solidFill>
                  <a:srgbClr val="FF9900"/>
                </a:solidFill>
                <a:latin typeface="Arial" charset="0"/>
              </a:defRPr>
            </a:lvl1pPr>
            <a:lvl2pPr marL="742950" indent="-285750" eaLnBrk="0" hangingPunct="0">
              <a:defRPr sz="4300" b="1">
                <a:solidFill>
                  <a:srgbClr val="FF9900"/>
                </a:solidFill>
                <a:latin typeface="Arial" charset="0"/>
              </a:defRPr>
            </a:lvl2pPr>
            <a:lvl3pPr marL="1143000" indent="-228600" eaLnBrk="0" hangingPunct="0">
              <a:defRPr sz="4300" b="1">
                <a:solidFill>
                  <a:srgbClr val="FF9900"/>
                </a:solidFill>
                <a:latin typeface="Arial" charset="0"/>
              </a:defRPr>
            </a:lvl3pPr>
            <a:lvl4pPr marL="1600200" indent="-228600" eaLnBrk="0" hangingPunct="0">
              <a:defRPr sz="4300" b="1">
                <a:solidFill>
                  <a:srgbClr val="FF9900"/>
                </a:solidFill>
                <a:latin typeface="Arial" charset="0"/>
              </a:defRPr>
            </a:lvl4pPr>
            <a:lvl5pPr marL="2057400" indent="-228600" eaLnBrk="0" hangingPunct="0">
              <a:defRPr sz="4300" b="1">
                <a:solidFill>
                  <a:srgbClr val="FF9900"/>
                </a:solidFill>
                <a:latin typeface="Arial" charset="0"/>
              </a:defRPr>
            </a:lvl5pPr>
            <a:lvl6pPr marL="2514600" indent="-228600" algn="ctr" eaLnBrk="0" fontAlgn="base" hangingPunct="0">
              <a:spcBef>
                <a:spcPct val="0"/>
              </a:spcBef>
              <a:spcAft>
                <a:spcPct val="0"/>
              </a:spcAft>
              <a:defRPr sz="4300" b="1">
                <a:solidFill>
                  <a:srgbClr val="FF9900"/>
                </a:solidFill>
                <a:latin typeface="Arial" charset="0"/>
              </a:defRPr>
            </a:lvl6pPr>
            <a:lvl7pPr marL="2971800" indent="-228600" algn="ctr" eaLnBrk="0" fontAlgn="base" hangingPunct="0">
              <a:spcBef>
                <a:spcPct val="0"/>
              </a:spcBef>
              <a:spcAft>
                <a:spcPct val="0"/>
              </a:spcAft>
              <a:defRPr sz="4300" b="1">
                <a:solidFill>
                  <a:srgbClr val="FF9900"/>
                </a:solidFill>
                <a:latin typeface="Arial" charset="0"/>
              </a:defRPr>
            </a:lvl7pPr>
            <a:lvl8pPr marL="3429000" indent="-228600" algn="ctr" eaLnBrk="0" fontAlgn="base" hangingPunct="0">
              <a:spcBef>
                <a:spcPct val="0"/>
              </a:spcBef>
              <a:spcAft>
                <a:spcPct val="0"/>
              </a:spcAft>
              <a:defRPr sz="4300" b="1">
                <a:solidFill>
                  <a:srgbClr val="FF9900"/>
                </a:solidFill>
                <a:latin typeface="Arial" charset="0"/>
              </a:defRPr>
            </a:lvl8pPr>
            <a:lvl9pPr marL="3886200" indent="-228600" algn="ctr" eaLnBrk="0" fontAlgn="base" hangingPunct="0">
              <a:spcBef>
                <a:spcPct val="0"/>
              </a:spcBef>
              <a:spcAft>
                <a:spcPct val="0"/>
              </a:spcAft>
              <a:defRPr sz="4300" b="1">
                <a:solidFill>
                  <a:srgbClr val="FF9900"/>
                </a:solidFill>
                <a:latin typeface="Arial" charset="0"/>
              </a:defRPr>
            </a:lvl9pPr>
          </a:lstStyle>
          <a:p>
            <a:pPr algn="l" eaLnBrk="1" hangingPunct="1">
              <a:spcBef>
                <a:spcPct val="50000"/>
              </a:spcBef>
            </a:pPr>
            <a:r>
              <a:rPr lang="en-US" sz="4400" dirty="0" smtClean="0">
                <a:solidFill>
                  <a:schemeClr val="accent5"/>
                </a:solidFill>
              </a:rPr>
              <a:t>Snake</a:t>
            </a:r>
            <a:endParaRPr lang="en-US" sz="4400" dirty="0">
              <a:solidFill>
                <a:schemeClr val="accent5"/>
              </a:solidFill>
            </a:endParaRPr>
          </a:p>
        </p:txBody>
      </p:sp>
      <p:sp>
        <p:nvSpPr>
          <p:cNvPr id="50" name="Text Box 161"/>
          <p:cNvSpPr txBox="1">
            <a:spLocks noChangeArrowheads="1"/>
          </p:cNvSpPr>
          <p:nvPr/>
        </p:nvSpPr>
        <p:spPr bwMode="auto">
          <a:xfrm>
            <a:off x="17244345" y="28955709"/>
            <a:ext cx="3506261"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4300" b="1">
                <a:solidFill>
                  <a:srgbClr val="FF9900"/>
                </a:solidFill>
                <a:latin typeface="Arial" charset="0"/>
              </a:defRPr>
            </a:lvl1pPr>
            <a:lvl2pPr marL="742950" indent="-285750" eaLnBrk="0" hangingPunct="0">
              <a:defRPr sz="4300" b="1">
                <a:solidFill>
                  <a:srgbClr val="FF9900"/>
                </a:solidFill>
                <a:latin typeface="Arial" charset="0"/>
              </a:defRPr>
            </a:lvl2pPr>
            <a:lvl3pPr marL="1143000" indent="-228600" eaLnBrk="0" hangingPunct="0">
              <a:defRPr sz="4300" b="1">
                <a:solidFill>
                  <a:srgbClr val="FF9900"/>
                </a:solidFill>
                <a:latin typeface="Arial" charset="0"/>
              </a:defRPr>
            </a:lvl3pPr>
            <a:lvl4pPr marL="1600200" indent="-228600" eaLnBrk="0" hangingPunct="0">
              <a:defRPr sz="4300" b="1">
                <a:solidFill>
                  <a:srgbClr val="FF9900"/>
                </a:solidFill>
                <a:latin typeface="Arial" charset="0"/>
              </a:defRPr>
            </a:lvl4pPr>
            <a:lvl5pPr marL="2057400" indent="-228600" eaLnBrk="0" hangingPunct="0">
              <a:defRPr sz="4300" b="1">
                <a:solidFill>
                  <a:srgbClr val="FF9900"/>
                </a:solidFill>
                <a:latin typeface="Arial" charset="0"/>
              </a:defRPr>
            </a:lvl5pPr>
            <a:lvl6pPr marL="2514600" indent="-228600" algn="ctr" eaLnBrk="0" fontAlgn="base" hangingPunct="0">
              <a:spcBef>
                <a:spcPct val="0"/>
              </a:spcBef>
              <a:spcAft>
                <a:spcPct val="0"/>
              </a:spcAft>
              <a:defRPr sz="4300" b="1">
                <a:solidFill>
                  <a:srgbClr val="FF9900"/>
                </a:solidFill>
                <a:latin typeface="Arial" charset="0"/>
              </a:defRPr>
            </a:lvl6pPr>
            <a:lvl7pPr marL="2971800" indent="-228600" algn="ctr" eaLnBrk="0" fontAlgn="base" hangingPunct="0">
              <a:spcBef>
                <a:spcPct val="0"/>
              </a:spcBef>
              <a:spcAft>
                <a:spcPct val="0"/>
              </a:spcAft>
              <a:defRPr sz="4300" b="1">
                <a:solidFill>
                  <a:srgbClr val="FF9900"/>
                </a:solidFill>
                <a:latin typeface="Arial" charset="0"/>
              </a:defRPr>
            </a:lvl7pPr>
            <a:lvl8pPr marL="3429000" indent="-228600" algn="ctr" eaLnBrk="0" fontAlgn="base" hangingPunct="0">
              <a:spcBef>
                <a:spcPct val="0"/>
              </a:spcBef>
              <a:spcAft>
                <a:spcPct val="0"/>
              </a:spcAft>
              <a:defRPr sz="4300" b="1">
                <a:solidFill>
                  <a:srgbClr val="FF9900"/>
                </a:solidFill>
                <a:latin typeface="Arial" charset="0"/>
              </a:defRPr>
            </a:lvl8pPr>
            <a:lvl9pPr marL="3886200" indent="-228600" algn="ctr" eaLnBrk="0" fontAlgn="base" hangingPunct="0">
              <a:spcBef>
                <a:spcPct val="0"/>
              </a:spcBef>
              <a:spcAft>
                <a:spcPct val="0"/>
              </a:spcAft>
              <a:defRPr sz="4300" b="1">
                <a:solidFill>
                  <a:srgbClr val="FF9900"/>
                </a:solidFill>
                <a:latin typeface="Arial" charset="0"/>
              </a:defRPr>
            </a:lvl9pPr>
          </a:lstStyle>
          <a:p>
            <a:pPr algn="l" eaLnBrk="1" hangingPunct="1">
              <a:spcBef>
                <a:spcPct val="50000"/>
              </a:spcBef>
            </a:pPr>
            <a:r>
              <a:rPr lang="en-US" sz="4400" smtClean="0">
                <a:solidFill>
                  <a:schemeClr val="accent5"/>
                </a:solidFill>
              </a:rPr>
              <a:t>Rock</a:t>
            </a:r>
            <a:endParaRPr lang="en-US" sz="4400" dirty="0">
              <a:solidFill>
                <a:schemeClr val="accent5"/>
              </a:solidFill>
            </a:endParaRPr>
          </a:p>
        </p:txBody>
      </p:sp>
      <p:sp>
        <p:nvSpPr>
          <p:cNvPr id="2" name="TextBox 1"/>
          <p:cNvSpPr txBox="1"/>
          <p:nvPr/>
        </p:nvSpPr>
        <p:spPr>
          <a:xfrm>
            <a:off x="38632474" y="28666440"/>
            <a:ext cx="184731" cy="754053"/>
          </a:xfrm>
          <a:prstGeom prst="rect">
            <a:avLst/>
          </a:prstGeom>
          <a:noFill/>
        </p:spPr>
        <p:txBody>
          <a:bodyPr wrap="none" rtlCol="0">
            <a:spAutoFit/>
          </a:bodyPr>
          <a:lstStyle/>
          <a:p>
            <a:endParaRPr lang="en-US" dirty="0"/>
          </a:p>
        </p:txBody>
      </p:sp>
      <p:sp>
        <p:nvSpPr>
          <p:cNvPr id="6" name="TextBox 5"/>
          <p:cNvSpPr txBox="1"/>
          <p:nvPr/>
        </p:nvSpPr>
        <p:spPr>
          <a:xfrm>
            <a:off x="33604200" y="27813000"/>
            <a:ext cx="9677400" cy="5078313"/>
          </a:xfrm>
          <a:prstGeom prst="rect">
            <a:avLst/>
          </a:prstGeom>
          <a:noFill/>
        </p:spPr>
        <p:txBody>
          <a:bodyPr wrap="square" rtlCol="0">
            <a:spAutoFit/>
          </a:bodyPr>
          <a:lstStyle/>
          <a:p>
            <a:pPr algn="l"/>
            <a:r>
              <a:rPr lang="en-US" sz="3600" dirty="0">
                <a:solidFill>
                  <a:schemeClr val="tx1"/>
                </a:solidFill>
                <a:hlinkClick r:id="rId12"/>
              </a:rPr>
              <a:t>https://www.pygame.org/docs</a:t>
            </a:r>
            <a:r>
              <a:rPr lang="en-US" sz="3600" dirty="0" smtClean="0">
                <a:solidFill>
                  <a:schemeClr val="tx1"/>
                </a:solidFill>
                <a:hlinkClick r:id="rId12"/>
              </a:rPr>
              <a:t>/</a:t>
            </a:r>
            <a:endParaRPr lang="en-US" sz="3600" dirty="0" smtClean="0">
              <a:solidFill>
                <a:schemeClr val="tx1"/>
              </a:solidFill>
            </a:endParaRPr>
          </a:p>
          <a:p>
            <a:pPr algn="l"/>
            <a:r>
              <a:rPr lang="en-US" sz="3600" dirty="0">
                <a:solidFill>
                  <a:schemeClr val="tx1"/>
                </a:solidFill>
                <a:hlinkClick r:id="rId13"/>
              </a:rPr>
              <a:t>https://docs.python.org/3</a:t>
            </a:r>
            <a:r>
              <a:rPr lang="en-US" sz="3600" dirty="0" smtClean="0">
                <a:solidFill>
                  <a:schemeClr val="tx1"/>
                </a:solidFill>
                <a:hlinkClick r:id="rId13"/>
              </a:rPr>
              <a:t>/</a:t>
            </a:r>
            <a:r>
              <a:rPr lang="en-US" sz="3600" dirty="0" smtClean="0">
                <a:solidFill>
                  <a:schemeClr val="tx1"/>
                </a:solidFill>
              </a:rPr>
              <a:t> </a:t>
            </a:r>
          </a:p>
          <a:p>
            <a:pPr algn="l"/>
            <a:r>
              <a:rPr lang="en-US" sz="3600" dirty="0">
                <a:solidFill>
                  <a:schemeClr val="tx1"/>
                </a:solidFill>
                <a:hlinkClick r:id="rId14"/>
              </a:rPr>
              <a:t>https://stackoverflow.com</a:t>
            </a:r>
            <a:r>
              <a:rPr lang="en-US" sz="3600" dirty="0" smtClean="0">
                <a:solidFill>
                  <a:schemeClr val="tx1"/>
                </a:solidFill>
                <a:hlinkClick r:id="rId14"/>
              </a:rPr>
              <a:t>/</a:t>
            </a:r>
            <a:endParaRPr lang="en-US" sz="3600" dirty="0" smtClean="0">
              <a:solidFill>
                <a:schemeClr val="tx1"/>
              </a:solidFill>
            </a:endParaRPr>
          </a:p>
          <a:p>
            <a:pPr algn="l"/>
            <a:r>
              <a:rPr lang="en-US" sz="3600" dirty="0">
                <a:solidFill>
                  <a:schemeClr val="tx1"/>
                </a:solidFill>
                <a:hlinkClick r:id="rId15"/>
              </a:rPr>
              <a:t>http://soundbible.com</a:t>
            </a:r>
            <a:r>
              <a:rPr lang="en-US" sz="3600" dirty="0" smtClean="0">
                <a:solidFill>
                  <a:schemeClr val="tx1"/>
                </a:solidFill>
                <a:hlinkClick r:id="rId15"/>
              </a:rPr>
              <a:t>/</a:t>
            </a:r>
            <a:endParaRPr lang="en-US" sz="3600" dirty="0" smtClean="0">
              <a:solidFill>
                <a:schemeClr val="tx1"/>
              </a:solidFill>
            </a:endParaRPr>
          </a:p>
          <a:p>
            <a:pPr algn="l"/>
            <a:r>
              <a:rPr lang="en-US" sz="3600" dirty="0" smtClean="0">
                <a:solidFill>
                  <a:schemeClr val="tx1"/>
                </a:solidFill>
                <a:hlinkClick r:id="rId16"/>
              </a:rPr>
              <a:t>https://images.google.com/</a:t>
            </a:r>
            <a:endParaRPr lang="en-US" sz="3600" dirty="0" smtClean="0">
              <a:solidFill>
                <a:schemeClr val="tx1"/>
              </a:solidFill>
            </a:endParaRPr>
          </a:p>
          <a:p>
            <a:pPr algn="l"/>
            <a:r>
              <a:rPr lang="en-US" sz="3600" dirty="0">
                <a:solidFill>
                  <a:schemeClr val="tx1"/>
                </a:solidFill>
                <a:hlinkClick r:id="rId17"/>
              </a:rPr>
              <a:t>https://github.com</a:t>
            </a:r>
            <a:r>
              <a:rPr lang="en-US" sz="3600" dirty="0" smtClean="0">
                <a:solidFill>
                  <a:schemeClr val="tx1"/>
                </a:solidFill>
                <a:hlinkClick r:id="rId17"/>
              </a:rPr>
              <a:t>/</a:t>
            </a:r>
            <a:endParaRPr lang="en-US" sz="3600" dirty="0" smtClean="0">
              <a:solidFill>
                <a:schemeClr val="tx1"/>
              </a:solidFill>
            </a:endParaRPr>
          </a:p>
          <a:p>
            <a:pPr algn="l"/>
            <a:endParaRPr lang="en-US" sz="3600" dirty="0">
              <a:solidFill>
                <a:schemeClr val="tx1"/>
              </a:solidFill>
            </a:endParaRPr>
          </a:p>
          <a:p>
            <a:pPr algn="l"/>
            <a:r>
              <a:rPr lang="en-US" sz="3600" dirty="0" smtClean="0">
                <a:solidFill>
                  <a:schemeClr val="tx1"/>
                </a:solidFill>
              </a:rPr>
              <a:t>Kent Lee</a:t>
            </a:r>
          </a:p>
          <a:p>
            <a:pPr algn="l"/>
            <a:r>
              <a:rPr lang="en-US" sz="3600" dirty="0" smtClean="0">
                <a:solidFill>
                  <a:schemeClr val="tx1"/>
                </a:solidFill>
              </a:rPr>
              <a:t>Kiran Tomlinson</a:t>
            </a:r>
          </a:p>
        </p:txBody>
      </p:sp>
      <p:pic>
        <p:nvPicPr>
          <p:cNvPr id="7" name="Picture 6"/>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2356788" y="9372600"/>
            <a:ext cx="15363217" cy="156972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4613</TotalTime>
  <Words>525</Words>
  <Application>Microsoft Macintosh PowerPoint</Application>
  <PresentationFormat>Custom</PresentationFormat>
  <Paragraphs>35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Trebuchet MS</vt:lpstr>
      <vt:lpstr>Wingdings 3</vt:lpstr>
      <vt:lpstr>Arial</vt:lpstr>
      <vt:lpstr>Facet</vt:lpstr>
      <vt:lpstr>Snake++ Arcade Game Kevin Li, Anna Staib Kent Lee, Kiran Tomlinson Summer Computer Science Institute,  Carleton College, Northfield, MN, USA</vt:lpstr>
    </vt:vector>
  </TitlesOfParts>
  <Company>Graphicsland</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Free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Microsoft Office User</cp:lastModifiedBy>
  <cp:revision>150</cp:revision>
  <cp:lastPrinted>2018-07-31T19:01:24Z</cp:lastPrinted>
  <dcterms:created xsi:type="dcterms:W3CDTF">2004-07-26T21:45:23Z</dcterms:created>
  <dcterms:modified xsi:type="dcterms:W3CDTF">2018-07-31T20:48:08Z</dcterms:modified>
  <cp:category>science research poster</cp:category>
</cp:coreProperties>
</file>