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55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21" autoAdjust="0"/>
    <p:restoredTop sz="94660"/>
  </p:normalViewPr>
  <p:slideViewPr>
    <p:cSldViewPr snapToGrid="0">
      <p:cViewPr varScale="1">
        <p:scale>
          <a:sx n="80" d="100"/>
          <a:sy n="80" d="100"/>
        </p:scale>
        <p:origin x="438" y="90"/>
      </p:cViewPr>
      <p:guideLst>
        <p:guide orient="horz" pos="3120"/>
        <p:guide pos="554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807DC-D8CD-46B5-AB98-1FA32BB926CC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210D3-B020-4E89-BBB2-BBDF590EBB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슬라이드 이미지 개체 틀 3">
            <a:extLst>
              <a:ext uri="{FF2B5EF4-FFF2-40B4-BE49-F238E27FC236}">
                <a16:creationId xmlns:a16="http://schemas.microsoft.com/office/drawing/2014/main" id="{4097C734-3759-57D3-9E3B-59C1AAC9700D}"/>
              </a:ext>
            </a:extLst>
          </p:cNvPr>
          <p:cNvSpPr txBox="1">
            <a:spLocks noRot="1" noChangeAspect="1"/>
          </p:cNvSpPr>
          <p:nvPr/>
        </p:nvSpPr>
        <p:spPr>
          <a:xfrm>
            <a:off x="838200" y="12954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lvl1pPr marL="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347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DEE4668B-8773-F851-CAAC-0ADCD34B5589}"/>
              </a:ext>
            </a:extLst>
          </p:cNvPr>
          <p:cNvSpPr/>
          <p:nvPr userDrawn="1"/>
        </p:nvSpPr>
        <p:spPr>
          <a:xfrm>
            <a:off x="2392238" y="1398337"/>
            <a:ext cx="12825663" cy="6196263"/>
          </a:xfrm>
          <a:custGeom>
            <a:avLst/>
            <a:gdLst>
              <a:gd name="connsiteX0" fmla="*/ 782051 w 12825663"/>
              <a:gd name="connsiteY0" fmla="*/ 812921 h 6196263"/>
              <a:gd name="connsiteX1" fmla="*/ 782051 w 12825663"/>
              <a:gd name="connsiteY1" fmla="*/ 5108195 h 6196263"/>
              <a:gd name="connsiteX2" fmla="*/ 12043610 w 12825663"/>
              <a:gd name="connsiteY2" fmla="*/ 5108195 h 6196263"/>
              <a:gd name="connsiteX3" fmla="*/ 12043610 w 12825663"/>
              <a:gd name="connsiteY3" fmla="*/ 812921 h 6196263"/>
              <a:gd name="connsiteX4" fmla="*/ 0 w 12825663"/>
              <a:gd name="connsiteY4" fmla="*/ 0 h 6196263"/>
              <a:gd name="connsiteX5" fmla="*/ 12825663 w 12825663"/>
              <a:gd name="connsiteY5" fmla="*/ 0 h 6196263"/>
              <a:gd name="connsiteX6" fmla="*/ 12825663 w 12825663"/>
              <a:gd name="connsiteY6" fmla="*/ 6196263 h 6196263"/>
              <a:gd name="connsiteX7" fmla="*/ 0 w 12825663"/>
              <a:gd name="connsiteY7" fmla="*/ 6196263 h 619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25663" h="6196263">
                <a:moveTo>
                  <a:pt x="782051" y="812921"/>
                </a:moveTo>
                <a:lnTo>
                  <a:pt x="782051" y="5108195"/>
                </a:lnTo>
                <a:lnTo>
                  <a:pt x="12043610" y="5108195"/>
                </a:lnTo>
                <a:lnTo>
                  <a:pt x="12043610" y="812921"/>
                </a:lnTo>
                <a:close/>
                <a:moveTo>
                  <a:pt x="0" y="0"/>
                </a:moveTo>
                <a:lnTo>
                  <a:pt x="12825663" y="0"/>
                </a:lnTo>
                <a:lnTo>
                  <a:pt x="12825663" y="6196263"/>
                </a:lnTo>
                <a:lnTo>
                  <a:pt x="0" y="6196263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1837" y="3880531"/>
            <a:ext cx="11246058" cy="1231873"/>
          </a:xfrm>
          <a:solidFill>
            <a:schemeClr val="bg1"/>
          </a:solidFill>
        </p:spPr>
        <p:txBody>
          <a:bodyPr anchor="b"/>
          <a:lstStyle>
            <a:lvl1pPr algn="ctr">
              <a:defRPr sz="7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000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CE3B-1AA1-4CF7-86E5-C988C9FD5412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E92A-15C3-41F6-8833-CC7764B9A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94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CE3B-1AA1-4CF7-86E5-C988C9FD5412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E92A-15C3-41F6-8833-CC7764B9A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5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989013" indent="-328613">
              <a:tabLst>
                <a:tab pos="901700" algn="l"/>
              </a:tabLst>
              <a:defRPr sz="3200"/>
            </a:lvl2pPr>
            <a:lvl3pPr marL="989013" indent="-328613">
              <a:buFont typeface="Wingdings" panose="05000000000000000000" pitchFamily="2" charset="2"/>
              <a:buChar char="Ø"/>
              <a:defRPr sz="3200"/>
            </a:lvl3pPr>
            <a:lvl4pPr marL="989013" indent="-328613">
              <a:buFont typeface="Wingdings" panose="05000000000000000000" pitchFamily="2" charset="2"/>
              <a:buChar char="v"/>
              <a:defRPr sz="3200"/>
            </a:lvl4pPr>
            <a:lvl5pPr marL="989013" indent="-328613">
              <a:buFont typeface="Wingdings" panose="05000000000000000000" pitchFamily="2" charset="2"/>
              <a:buChar char="u"/>
              <a:defRPr sz="32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CE3B-1AA1-4CF7-86E5-C988C9FD5412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E92A-15C3-41F6-8833-CC7764B9A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5347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554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CE3B-1AA1-4CF7-86E5-C988C9FD5412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E92A-15C3-41F6-8833-CC7764B9A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27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CE3B-1AA1-4CF7-86E5-C988C9FD5412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E92A-15C3-41F6-8833-CC7764B9A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8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CE3B-1AA1-4CF7-86E5-C988C9FD5412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E92A-15C3-41F6-8833-CC7764B9A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51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CE3B-1AA1-4CF7-86E5-C988C9FD5412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E92A-15C3-41F6-8833-CC7764B9A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24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CE3B-1AA1-4CF7-86E5-C988C9FD5412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E92A-15C3-41F6-8833-CC7764B9A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56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084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CE3B-1AA1-4CF7-86E5-C988C9FD5412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5E92A-15C3-41F6-8833-CC7764B9A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6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0" r:id="rId3"/>
    <p:sldLayoutId id="2147483675" r:id="rId4"/>
    <p:sldLayoutId id="2147483676" r:id="rId5"/>
    <p:sldLayoutId id="2147483677" r:id="rId6"/>
    <p:sldLayoutId id="2147483678" r:id="rId7"/>
    <p:sldLayoutId id="2147483679" r:id="rId8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바탕체" panose="02030609000101010101" pitchFamily="17" charset="-127"/>
          <a:ea typeface="바탕체" panose="02030609000101010101" pitchFamily="17" charset="-127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C4A0B-0196-137E-3AA9-4FAA2866A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1837" y="3880531"/>
            <a:ext cx="11206915" cy="1231873"/>
          </a:xfrm>
        </p:spPr>
        <p:txBody>
          <a:bodyPr>
            <a:normAutofit/>
          </a:bodyPr>
          <a:lstStyle/>
          <a:p>
            <a:r>
              <a:rPr lang="ko-KR" altLang="en-US" dirty="0"/>
              <a:t>나의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D4F01C-B67E-1ED5-93D3-B945BE8650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작성자 </a:t>
            </a:r>
            <a:r>
              <a:rPr lang="en-US" altLang="ko-KR" dirty="0"/>
              <a:t>: ckw</a:t>
            </a:r>
          </a:p>
          <a:p>
            <a:r>
              <a:rPr lang="ko-KR" altLang="en-US" dirty="0"/>
              <a:t>작성일자 </a:t>
            </a:r>
            <a:r>
              <a:rPr lang="en-US" altLang="ko-KR" dirty="0"/>
              <a:t>: 2024-05-03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88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DF290-3225-DABE-8D06-9DE76706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BA29258-B631-9A41-3E76-B5A1D43ECD9F}"/>
              </a:ext>
            </a:extLst>
          </p:cNvPr>
          <p:cNvGrpSpPr/>
          <p:nvPr/>
        </p:nvGrpSpPr>
        <p:grpSpPr>
          <a:xfrm>
            <a:off x="4586066" y="1045534"/>
            <a:ext cx="8438005" cy="7814930"/>
            <a:chOff x="4586066" y="1045534"/>
            <a:chExt cx="8438005" cy="7814930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A8EE5918-8C3E-AF37-4CFC-8B85B53F84C6}"/>
                </a:ext>
              </a:extLst>
            </p:cNvPr>
            <p:cNvSpPr/>
            <p:nvPr/>
          </p:nvSpPr>
          <p:spPr>
            <a:xfrm rot="21600000">
              <a:off x="5216910" y="1045534"/>
              <a:ext cx="7807161" cy="1261689"/>
            </a:xfrm>
            <a:custGeom>
              <a:avLst/>
              <a:gdLst>
                <a:gd name="connsiteX0" fmla="*/ 0 w 7807161"/>
                <a:gd name="connsiteY0" fmla="*/ 0 h 1261687"/>
                <a:gd name="connsiteX1" fmla="*/ 7176318 w 7807161"/>
                <a:gd name="connsiteY1" fmla="*/ 0 h 1261687"/>
                <a:gd name="connsiteX2" fmla="*/ 7807161 w 7807161"/>
                <a:gd name="connsiteY2" fmla="*/ 630844 h 1261687"/>
                <a:gd name="connsiteX3" fmla="*/ 7176318 w 7807161"/>
                <a:gd name="connsiteY3" fmla="*/ 1261687 h 1261687"/>
                <a:gd name="connsiteX4" fmla="*/ 0 w 7807161"/>
                <a:gd name="connsiteY4" fmla="*/ 1261687 h 1261687"/>
                <a:gd name="connsiteX5" fmla="*/ 0 w 7807161"/>
                <a:gd name="connsiteY5" fmla="*/ 0 h 1261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07161" h="1261687">
                  <a:moveTo>
                    <a:pt x="7807161" y="1261686"/>
                  </a:moveTo>
                  <a:lnTo>
                    <a:pt x="630843" y="1261686"/>
                  </a:lnTo>
                  <a:lnTo>
                    <a:pt x="0" y="630843"/>
                  </a:lnTo>
                  <a:lnTo>
                    <a:pt x="630843" y="1"/>
                  </a:lnTo>
                  <a:lnTo>
                    <a:pt x="7807161" y="1"/>
                  </a:lnTo>
                  <a:lnTo>
                    <a:pt x="7807161" y="1261686"/>
                  </a:lnTo>
                  <a:close/>
                </a:path>
              </a:pathLst>
            </a:cu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1791" tIns="171451" rIns="320040" bIns="171451" numCol="1" spcCol="1270" anchor="ctr" anchorCtr="0">
              <a:noAutofit/>
            </a:bodyPr>
            <a:lstStyle/>
            <a:p>
              <a:pPr marL="0" lvl="0" indent="0" algn="ctr" defTabSz="2000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4500" kern="1200" dirty="0"/>
                <a:t>주제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F7D99CC-44DE-0332-D1E2-24E708D836C3}"/>
                </a:ext>
              </a:extLst>
            </p:cNvPr>
            <p:cNvSpPr/>
            <p:nvPr/>
          </p:nvSpPr>
          <p:spPr>
            <a:xfrm>
              <a:off x="4586066" y="1045535"/>
              <a:ext cx="1261687" cy="1261687"/>
            </a:xfrm>
            <a:prstGeom prst="ellipse">
              <a:avLst/>
            </a:prstGeom>
            <a:scene3d>
              <a:camera prst="orthographicFront"/>
              <a:lightRig rig="chilly" dir="t"/>
            </a:scene3d>
            <a:sp3d z="12700" extrusionH="12700" prstMaterial="translucentPowder">
              <a:bevelT w="25400" h="6350" prst="softRound"/>
              <a:bevelB w="0" h="0" prst="convex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5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5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69B7B324-1FCB-314B-3F8A-F8389E3405FA}"/>
                </a:ext>
              </a:extLst>
            </p:cNvPr>
            <p:cNvSpPr/>
            <p:nvPr/>
          </p:nvSpPr>
          <p:spPr>
            <a:xfrm rot="21600000">
              <a:off x="5216910" y="2683845"/>
              <a:ext cx="7807161" cy="1261689"/>
            </a:xfrm>
            <a:custGeom>
              <a:avLst/>
              <a:gdLst>
                <a:gd name="connsiteX0" fmla="*/ 0 w 7807161"/>
                <a:gd name="connsiteY0" fmla="*/ 0 h 1261687"/>
                <a:gd name="connsiteX1" fmla="*/ 7176318 w 7807161"/>
                <a:gd name="connsiteY1" fmla="*/ 0 h 1261687"/>
                <a:gd name="connsiteX2" fmla="*/ 7807161 w 7807161"/>
                <a:gd name="connsiteY2" fmla="*/ 630844 h 1261687"/>
                <a:gd name="connsiteX3" fmla="*/ 7176318 w 7807161"/>
                <a:gd name="connsiteY3" fmla="*/ 1261687 h 1261687"/>
                <a:gd name="connsiteX4" fmla="*/ 0 w 7807161"/>
                <a:gd name="connsiteY4" fmla="*/ 1261687 h 1261687"/>
                <a:gd name="connsiteX5" fmla="*/ 0 w 7807161"/>
                <a:gd name="connsiteY5" fmla="*/ 0 h 1261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07161" h="1261687">
                  <a:moveTo>
                    <a:pt x="7807161" y="1261686"/>
                  </a:moveTo>
                  <a:lnTo>
                    <a:pt x="630843" y="1261686"/>
                  </a:lnTo>
                  <a:lnTo>
                    <a:pt x="0" y="630843"/>
                  </a:lnTo>
                  <a:lnTo>
                    <a:pt x="630843" y="1"/>
                  </a:lnTo>
                  <a:lnTo>
                    <a:pt x="7807161" y="1"/>
                  </a:lnTo>
                  <a:lnTo>
                    <a:pt x="7807161" y="1261686"/>
                  </a:lnTo>
                  <a:close/>
                </a:path>
              </a:pathLst>
            </a:cu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hueOff val="0"/>
                <a:satOff val="0"/>
                <a:lumOff val="0"/>
                <a:alphaOff val="-10000"/>
              </a:schemeClr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-10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1791" tIns="171451" rIns="320040" bIns="171451" numCol="1" spcCol="1270" anchor="ctr" anchorCtr="0">
              <a:noAutofit/>
            </a:bodyPr>
            <a:lstStyle/>
            <a:p>
              <a:pPr marL="0" lvl="0" indent="0" algn="ctr" defTabSz="2000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4500" kern="1200" dirty="0"/>
                <a:t>팀원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CA3F044-429F-B496-2173-CAD1DD0BCA56}"/>
                </a:ext>
              </a:extLst>
            </p:cNvPr>
            <p:cNvSpPr/>
            <p:nvPr/>
          </p:nvSpPr>
          <p:spPr>
            <a:xfrm>
              <a:off x="4586066" y="2683846"/>
              <a:ext cx="1261687" cy="1261687"/>
            </a:xfrm>
            <a:prstGeom prst="ellipse">
              <a:avLst/>
            </a:prstGeom>
            <a:scene3d>
              <a:camera prst="orthographicFront"/>
              <a:lightRig rig="chilly" dir="t"/>
            </a:scene3d>
            <a:sp3d z="12700" extrusionH="12700" prstMaterial="translucentPowder">
              <a:bevelT w="25400" h="6350" prst="softRound"/>
              <a:bevelB w="0" h="0" prst="convex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50000"/>
                <a:alpha val="90000"/>
                <a:hueOff val="-16853"/>
                <a:satOff val="-717"/>
                <a:lumOff val="2446"/>
                <a:alphaOff val="-10000"/>
              </a:schemeClr>
            </a:fillRef>
            <a:effectRef idx="0">
              <a:schemeClr val="accent2">
                <a:tint val="50000"/>
                <a:alpha val="90000"/>
                <a:hueOff val="-16853"/>
                <a:satOff val="-717"/>
                <a:lumOff val="2446"/>
                <a:alphaOff val="-1000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3F6F9DCF-CF8F-EB27-774C-9679D3CD473D}"/>
                </a:ext>
              </a:extLst>
            </p:cNvPr>
            <p:cNvSpPr/>
            <p:nvPr/>
          </p:nvSpPr>
          <p:spPr>
            <a:xfrm rot="21600000">
              <a:off x="5216910" y="4322156"/>
              <a:ext cx="7807161" cy="1261687"/>
            </a:xfrm>
            <a:custGeom>
              <a:avLst/>
              <a:gdLst>
                <a:gd name="connsiteX0" fmla="*/ 0 w 7807161"/>
                <a:gd name="connsiteY0" fmla="*/ 0 h 1261687"/>
                <a:gd name="connsiteX1" fmla="*/ 7176318 w 7807161"/>
                <a:gd name="connsiteY1" fmla="*/ 0 h 1261687"/>
                <a:gd name="connsiteX2" fmla="*/ 7807161 w 7807161"/>
                <a:gd name="connsiteY2" fmla="*/ 630844 h 1261687"/>
                <a:gd name="connsiteX3" fmla="*/ 7176318 w 7807161"/>
                <a:gd name="connsiteY3" fmla="*/ 1261687 h 1261687"/>
                <a:gd name="connsiteX4" fmla="*/ 0 w 7807161"/>
                <a:gd name="connsiteY4" fmla="*/ 1261687 h 1261687"/>
                <a:gd name="connsiteX5" fmla="*/ 0 w 7807161"/>
                <a:gd name="connsiteY5" fmla="*/ 0 h 1261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07161" h="1261687">
                  <a:moveTo>
                    <a:pt x="7807161" y="1261686"/>
                  </a:moveTo>
                  <a:lnTo>
                    <a:pt x="630843" y="1261686"/>
                  </a:lnTo>
                  <a:lnTo>
                    <a:pt x="0" y="630843"/>
                  </a:lnTo>
                  <a:lnTo>
                    <a:pt x="630843" y="1"/>
                  </a:lnTo>
                  <a:lnTo>
                    <a:pt x="7807161" y="1"/>
                  </a:lnTo>
                  <a:lnTo>
                    <a:pt x="7807161" y="1261686"/>
                  </a:lnTo>
                  <a:close/>
                </a:path>
              </a:pathLst>
            </a:cu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hueOff val="0"/>
                <a:satOff val="0"/>
                <a:lumOff val="0"/>
                <a:alphaOff val="-20000"/>
              </a:schemeClr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-20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1791" tIns="171450" rIns="320040" bIns="171450" numCol="1" spcCol="1270" anchor="ctr" anchorCtr="0">
              <a:noAutofit/>
            </a:bodyPr>
            <a:lstStyle/>
            <a:p>
              <a:pPr marL="0" lvl="0" indent="0" algn="ctr" defTabSz="2000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4500" kern="1200" dirty="0" err="1"/>
                <a:t>디자인컨셉</a:t>
              </a:r>
              <a:endParaRPr lang="ko-KR" altLang="en-US" sz="4500" kern="12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907C59F-6F9D-6C91-AEB1-9D1F0EA3EAEF}"/>
                </a:ext>
              </a:extLst>
            </p:cNvPr>
            <p:cNvSpPr/>
            <p:nvPr/>
          </p:nvSpPr>
          <p:spPr>
            <a:xfrm>
              <a:off x="4586066" y="4322156"/>
              <a:ext cx="1261687" cy="1261687"/>
            </a:xfrm>
            <a:prstGeom prst="ellipse">
              <a:avLst/>
            </a:prstGeom>
            <a:scene3d>
              <a:camera prst="orthographicFront"/>
              <a:lightRig rig="chilly" dir="t"/>
            </a:scene3d>
            <a:sp3d z="12700" extrusionH="12700" prstMaterial="translucentPowder">
              <a:bevelT w="25400" h="6350" prst="softRound"/>
              <a:bevelB w="0" h="0" prst="convex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50000"/>
                <a:alpha val="90000"/>
                <a:hueOff val="-33707"/>
                <a:satOff val="-1435"/>
                <a:lumOff val="4891"/>
                <a:alphaOff val="-20000"/>
              </a:schemeClr>
            </a:fillRef>
            <a:effectRef idx="0">
              <a:schemeClr val="accent2">
                <a:tint val="50000"/>
                <a:alpha val="90000"/>
                <a:hueOff val="-33707"/>
                <a:satOff val="-1435"/>
                <a:lumOff val="4891"/>
                <a:alphaOff val="-2000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4AD418D5-D210-225D-9057-527E9E02B790}"/>
                </a:ext>
              </a:extLst>
            </p:cNvPr>
            <p:cNvSpPr/>
            <p:nvPr/>
          </p:nvSpPr>
          <p:spPr>
            <a:xfrm rot="21600000">
              <a:off x="5216910" y="5960465"/>
              <a:ext cx="7807161" cy="1261688"/>
            </a:xfrm>
            <a:custGeom>
              <a:avLst/>
              <a:gdLst>
                <a:gd name="connsiteX0" fmla="*/ 0 w 7807161"/>
                <a:gd name="connsiteY0" fmla="*/ 0 h 1261687"/>
                <a:gd name="connsiteX1" fmla="*/ 7176318 w 7807161"/>
                <a:gd name="connsiteY1" fmla="*/ 0 h 1261687"/>
                <a:gd name="connsiteX2" fmla="*/ 7807161 w 7807161"/>
                <a:gd name="connsiteY2" fmla="*/ 630844 h 1261687"/>
                <a:gd name="connsiteX3" fmla="*/ 7176318 w 7807161"/>
                <a:gd name="connsiteY3" fmla="*/ 1261687 h 1261687"/>
                <a:gd name="connsiteX4" fmla="*/ 0 w 7807161"/>
                <a:gd name="connsiteY4" fmla="*/ 1261687 h 1261687"/>
                <a:gd name="connsiteX5" fmla="*/ 0 w 7807161"/>
                <a:gd name="connsiteY5" fmla="*/ 0 h 1261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07161" h="1261687">
                  <a:moveTo>
                    <a:pt x="7807161" y="1261686"/>
                  </a:moveTo>
                  <a:lnTo>
                    <a:pt x="630843" y="1261686"/>
                  </a:lnTo>
                  <a:lnTo>
                    <a:pt x="0" y="630843"/>
                  </a:lnTo>
                  <a:lnTo>
                    <a:pt x="630843" y="1"/>
                  </a:lnTo>
                  <a:lnTo>
                    <a:pt x="7807161" y="1"/>
                  </a:lnTo>
                  <a:lnTo>
                    <a:pt x="7807161" y="1261686"/>
                  </a:lnTo>
                  <a:close/>
                </a:path>
              </a:pathLst>
            </a:cu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hueOff val="0"/>
                <a:satOff val="0"/>
                <a:lumOff val="0"/>
                <a:alphaOff val="-30000"/>
              </a:schemeClr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-30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1791" tIns="171451" rIns="320040" bIns="171450" numCol="1" spcCol="1270" anchor="ctr" anchorCtr="0">
              <a:noAutofit/>
            </a:bodyPr>
            <a:lstStyle/>
            <a:p>
              <a:pPr marL="0" lvl="0" indent="0" algn="ctr" defTabSz="2000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4500" kern="1200" dirty="0"/>
                <a:t>IA</a:t>
              </a:r>
              <a:endParaRPr lang="ko-KR" altLang="en-US" sz="4500" kern="12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BDC25C1-FE65-77EF-7343-1E320CCB30E9}"/>
                </a:ext>
              </a:extLst>
            </p:cNvPr>
            <p:cNvSpPr/>
            <p:nvPr/>
          </p:nvSpPr>
          <p:spPr>
            <a:xfrm>
              <a:off x="4586066" y="5960466"/>
              <a:ext cx="1261687" cy="1261687"/>
            </a:xfrm>
            <a:prstGeom prst="ellipse">
              <a:avLst/>
            </a:prstGeom>
            <a:scene3d>
              <a:camera prst="orthographicFront"/>
              <a:lightRig rig="chilly" dir="t"/>
            </a:scene3d>
            <a:sp3d z="12700" extrusionH="12700" prstMaterial="translucentPowder">
              <a:bevelT w="25400" h="6350" prst="softRound"/>
              <a:bevelB w="0" h="0" prst="convex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50000"/>
                <a:alpha val="90000"/>
                <a:hueOff val="-50560"/>
                <a:satOff val="-2152"/>
                <a:lumOff val="7337"/>
                <a:alphaOff val="-30000"/>
              </a:schemeClr>
            </a:fillRef>
            <a:effectRef idx="0">
              <a:schemeClr val="accent2">
                <a:tint val="50000"/>
                <a:alpha val="90000"/>
                <a:hueOff val="-50560"/>
                <a:satOff val="-2152"/>
                <a:lumOff val="7337"/>
                <a:alphaOff val="-3000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E9DC49EA-0E88-4296-A20A-F92F7B437CAE}"/>
                </a:ext>
              </a:extLst>
            </p:cNvPr>
            <p:cNvSpPr/>
            <p:nvPr/>
          </p:nvSpPr>
          <p:spPr>
            <a:xfrm rot="21600000">
              <a:off x="5216910" y="7598776"/>
              <a:ext cx="7807161" cy="1261688"/>
            </a:xfrm>
            <a:custGeom>
              <a:avLst/>
              <a:gdLst>
                <a:gd name="connsiteX0" fmla="*/ 0 w 7807161"/>
                <a:gd name="connsiteY0" fmla="*/ 0 h 1261687"/>
                <a:gd name="connsiteX1" fmla="*/ 7176318 w 7807161"/>
                <a:gd name="connsiteY1" fmla="*/ 0 h 1261687"/>
                <a:gd name="connsiteX2" fmla="*/ 7807161 w 7807161"/>
                <a:gd name="connsiteY2" fmla="*/ 630844 h 1261687"/>
                <a:gd name="connsiteX3" fmla="*/ 7176318 w 7807161"/>
                <a:gd name="connsiteY3" fmla="*/ 1261687 h 1261687"/>
                <a:gd name="connsiteX4" fmla="*/ 0 w 7807161"/>
                <a:gd name="connsiteY4" fmla="*/ 1261687 h 1261687"/>
                <a:gd name="connsiteX5" fmla="*/ 0 w 7807161"/>
                <a:gd name="connsiteY5" fmla="*/ 0 h 1261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07161" h="1261687">
                  <a:moveTo>
                    <a:pt x="7807161" y="1261686"/>
                  </a:moveTo>
                  <a:lnTo>
                    <a:pt x="630843" y="1261686"/>
                  </a:lnTo>
                  <a:lnTo>
                    <a:pt x="0" y="630843"/>
                  </a:lnTo>
                  <a:lnTo>
                    <a:pt x="630843" y="1"/>
                  </a:lnTo>
                  <a:lnTo>
                    <a:pt x="7807161" y="1"/>
                  </a:lnTo>
                  <a:lnTo>
                    <a:pt x="7807161" y="1261686"/>
                  </a:lnTo>
                  <a:close/>
                </a:path>
              </a:pathLst>
            </a:cu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hueOff val="0"/>
                <a:satOff val="0"/>
                <a:lumOff val="0"/>
                <a:alphaOff val="-40000"/>
              </a:schemeClr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1791" tIns="171451" rIns="320040" bIns="171450" numCol="1" spcCol="1270" anchor="ctr" anchorCtr="0">
              <a:noAutofit/>
            </a:bodyPr>
            <a:lstStyle/>
            <a:p>
              <a:pPr marL="0" lvl="0" indent="0" algn="ctr" defTabSz="2000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4500" kern="1200" dirty="0"/>
                <a:t>화면구현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C8D6672-9363-D78D-E280-4E923E0ED256}"/>
                </a:ext>
              </a:extLst>
            </p:cNvPr>
            <p:cNvSpPr/>
            <p:nvPr/>
          </p:nvSpPr>
          <p:spPr>
            <a:xfrm>
              <a:off x="4586066" y="7598777"/>
              <a:ext cx="1261687" cy="1261687"/>
            </a:xfrm>
            <a:prstGeom prst="ellipse">
              <a:avLst/>
            </a:prstGeom>
            <a:scene3d>
              <a:camera prst="orthographicFront"/>
              <a:lightRig rig="chilly" dir="t"/>
            </a:scene3d>
            <a:sp3d z="12700" extrusionH="12700" prstMaterial="translucentPowder">
              <a:bevelT w="25400" h="6350" prst="softRound"/>
              <a:bevelB w="0" h="0" prst="convex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50000"/>
                <a:alpha val="90000"/>
                <a:hueOff val="-67414"/>
                <a:satOff val="-2869"/>
                <a:lumOff val="9783"/>
                <a:alphaOff val="-40000"/>
              </a:schemeClr>
            </a:fillRef>
            <a:effectRef idx="0">
              <a:schemeClr val="accent2">
                <a:tint val="50000"/>
                <a:alpha val="90000"/>
                <a:hueOff val="-67414"/>
                <a:satOff val="-2869"/>
                <a:lumOff val="9783"/>
                <a:alphaOff val="-4000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171921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B894B-FBB6-A92B-7614-B53D0ECBB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55E3F6-F9C9-E93E-7A3E-C716620AF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endParaRPr lang="en-US" altLang="ko-KR" dirty="0"/>
          </a:p>
          <a:p>
            <a:pPr lvl="3"/>
            <a:r>
              <a:rPr lang="ko-KR" altLang="en-US" dirty="0"/>
              <a:t>우리나라만세</a:t>
            </a:r>
            <a:endParaRPr lang="en-US" altLang="ko-KR" dirty="0"/>
          </a:p>
          <a:p>
            <a:pPr lvl="3"/>
            <a:r>
              <a:rPr lang="ko-KR" altLang="en-US" dirty="0"/>
              <a:t>대한민국만세</a:t>
            </a:r>
            <a:endParaRPr lang="en-US" altLang="ko-KR" dirty="0"/>
          </a:p>
          <a:p>
            <a:pPr lvl="3"/>
            <a:r>
              <a:rPr lang="en-US" altLang="ko-KR" dirty="0"/>
              <a:t>Republic of Korea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25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나의 테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94B6D2"/>
      </a:hlink>
      <a:folHlink>
        <a:srgbClr val="94B6D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275</TotalTime>
  <Words>20</Words>
  <Application>Microsoft Office PowerPoint</Application>
  <PresentationFormat>사용자 지정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맑은 고딕</vt:lpstr>
      <vt:lpstr>바탕</vt:lpstr>
      <vt:lpstr>바탕체</vt:lpstr>
      <vt:lpstr>Arial</vt:lpstr>
      <vt:lpstr>Calibri</vt:lpstr>
      <vt:lpstr>Wingdings</vt:lpstr>
      <vt:lpstr>Office 테마</vt:lpstr>
      <vt:lpstr>나의 프로젝트</vt:lpstr>
      <vt:lpstr>목차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KMS5050201</dc:creator>
  <cp:lastModifiedBy>KMS5050201</cp:lastModifiedBy>
  <cp:revision>5</cp:revision>
  <dcterms:created xsi:type="dcterms:W3CDTF">2024-05-03T02:15:44Z</dcterms:created>
  <dcterms:modified xsi:type="dcterms:W3CDTF">2024-05-03T06:51:28Z</dcterms:modified>
</cp:coreProperties>
</file>