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43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-8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5/25/15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37B5-6E88-B748-B708-56A1F3C28FA4}" type="datetimeFigureOut">
              <a:rPr lang="en-US" smtClean="0"/>
              <a:t>5/25/15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64DE-1E5B-5C40-A387-91E381D1BE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37B5-6E88-B748-B708-56A1F3C28FA4}" type="datetimeFigureOut">
              <a:rPr lang="en-US" smtClean="0"/>
              <a:t>5/25/15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64DE-1E5B-5C40-A387-91E381D1BE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37B5-6E88-B748-B708-56A1F3C28FA4}" type="datetimeFigureOut">
              <a:rPr lang="en-US" smtClean="0"/>
              <a:t>5/25/15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64DE-1E5B-5C40-A387-91E381D1BE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5/25/15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37B5-6E88-B748-B708-56A1F3C28FA4}" type="datetimeFigureOut">
              <a:rPr lang="en-US" smtClean="0"/>
              <a:t>5/25/15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64DE-1E5B-5C40-A387-91E381D1BE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37B5-6E88-B748-B708-56A1F3C28FA4}" type="datetimeFigureOut">
              <a:rPr lang="en-US" smtClean="0"/>
              <a:t>5/25/15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64DE-1E5B-5C40-A387-91E381D1BE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37B5-6E88-B748-B708-56A1F3C28FA4}" type="datetimeFigureOut">
              <a:rPr lang="en-US" smtClean="0"/>
              <a:t>5/25/15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64DE-1E5B-5C40-A387-91E381D1BE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37B5-6E88-B748-B708-56A1F3C28FA4}" type="datetimeFigureOut">
              <a:rPr lang="en-US" smtClean="0"/>
              <a:t>5/25/15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64DE-1E5B-5C40-A387-91E381D1BE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37B5-6E88-B748-B708-56A1F3C28FA4}" type="datetimeFigureOut">
              <a:rPr lang="en-US" smtClean="0"/>
              <a:t>5/25/15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37B5-6E88-B748-B708-56A1F3C28FA4}" type="datetimeFigureOut">
              <a:rPr lang="en-US" smtClean="0"/>
              <a:t>5/25/15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D664DE-1E5B-5C40-A387-91E381D1BE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ED664DE-1E5B-5C40-A387-91E381D1BEF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EF837B5-6E88-B748-B708-56A1F3C28FA4}" type="datetimeFigureOut">
              <a:rPr lang="en-US" smtClean="0"/>
              <a:t>5/25/15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#OS</a:t>
            </a:r>
            <a:br>
              <a:rPr lang="en-US" dirty="0" smtClean="0"/>
            </a:br>
            <a:r>
              <a:rPr lang="en-US" sz="3200" dirty="0" smtClean="0"/>
              <a:t>Visualize degrees of separation between </a:t>
            </a:r>
            <a:br>
              <a:rPr lang="en-US" sz="3200" dirty="0" smtClean="0"/>
            </a:br>
            <a:r>
              <a:rPr lang="en-US" sz="3200" dirty="0" smtClean="0"/>
              <a:t>hash tags to determine semantics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28713"/>
            <a:ext cx="646176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Jackie Chu and Annie Preston</a:t>
            </a:r>
          </a:p>
          <a:p>
            <a:r>
              <a:rPr lang="en-US" dirty="0" smtClean="0"/>
              <a:t>ECS 251 – OS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03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99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4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5</TotalTime>
  <Words>12</Words>
  <Application>Microsoft Macintosh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Adjacency</vt:lpstr>
      <vt:lpstr>#OS Visualize degrees of separation between  hash tags to determine semantics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#OS Visualize degrees of separation between  hash tags to determine semantics</dc:title>
  <dc:creator>Jacqueline Chu</dc:creator>
  <cp:lastModifiedBy>Jacqueline Chu</cp:lastModifiedBy>
  <cp:revision>1</cp:revision>
  <dcterms:created xsi:type="dcterms:W3CDTF">2015-05-26T03:57:13Z</dcterms:created>
  <dcterms:modified xsi:type="dcterms:W3CDTF">2015-05-26T04:02:54Z</dcterms:modified>
</cp:coreProperties>
</file>