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</p:sldMasterIdLst>
  <p:notesMasterIdLst>
    <p:notesMasterId r:id="rId13"/>
  </p:notesMasterIdLst>
  <p:sldIdLst>
    <p:sldId id="265" r:id="rId3"/>
    <p:sldId id="266" r:id="rId4"/>
    <p:sldId id="270" r:id="rId5"/>
    <p:sldId id="272" r:id="rId6"/>
    <p:sldId id="267" r:id="rId7"/>
    <p:sldId id="274" r:id="rId8"/>
    <p:sldId id="269" r:id="rId9"/>
    <p:sldId id="278" r:id="rId10"/>
    <p:sldId id="273" r:id="rId11"/>
    <p:sldId id="275" r:id="rId12"/>
  </p:sldIdLst>
  <p:sldSz cx="12192000" cy="685800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6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6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6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6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FF0000"/>
    <a:srgbClr val="FF33CC"/>
    <a:srgbClr val="008000"/>
    <a:srgbClr val="FFFF00"/>
    <a:srgbClr val="66FF33"/>
    <a:srgbClr val="A50021"/>
    <a:srgbClr val="00FFFF"/>
    <a:srgbClr val="F9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27102A9-8310-4765-A935-A1911B00CA5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0" autoAdjust="0"/>
  </p:normalViewPr>
  <p:slideViewPr>
    <p:cSldViewPr showGuides="1">
      <p:cViewPr varScale="1">
        <p:scale>
          <a:sx n="122" d="100"/>
          <a:sy n="122" d="100"/>
        </p:scale>
        <p:origin x="96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39C462-DC7A-474E-8618-BB1574EE132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2895"/>
            <a:ext cx="9144000" cy="101706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105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901"/>
            <a:ext cx="8066112" cy="60891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1344" y="778305"/>
            <a:ext cx="11888216" cy="60209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indent="0">
              <a:lnSpc>
                <a:spcPts val="2200"/>
              </a:lnSpc>
              <a:spcBef>
                <a:spcPts val="0"/>
              </a:spcBef>
              <a:spcAft>
                <a:spcPts val="1200"/>
              </a:spcAft>
              <a:defRPr sz="16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3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335952" y="620688"/>
            <a:ext cx="11328668" cy="136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/>
            <a:endParaRPr lang="zh-CN" altLang="en-US" sz="6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345" y="33050"/>
            <a:ext cx="7891263" cy="594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345" y="685837"/>
            <a:ext cx="11737304" cy="6127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84" b="35958"/>
          <a:stretch>
            <a:fillRect/>
          </a:stretch>
        </p:blipFill>
        <p:spPr>
          <a:xfrm>
            <a:off x="9048328" y="0"/>
            <a:ext cx="2743200" cy="608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lang="zh-CN" altLang="en-US" sz="2800" kern="1200" baseline="0" noProof="0" dirty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800" kern="1200" baseline="0" noProof="0" dirty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800" kern="1200" baseline="0" noProof="0" dirty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800" kern="1200" baseline="0" noProof="0" dirty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en-US" altLang="zh-CN" sz="2800" kern="1200" baseline="0" noProof="0" dirty="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atthias-research.github.io/pages/tenMinutePhysics/14-cloth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如何找到邻居三角形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hlinkClick r:id="rId1"/>
              </a:rPr>
              <a:t>https://matthias-research.github.io/pages/tenMinutePhysics/14-cloth.pdf</a:t>
            </a: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endParaRPr lang="en-US" altLang="zh-CN" dirty="0"/>
          </a:p>
          <a:p>
            <a:pPr lvl="1"/>
            <a:r>
              <a:rPr lang="zh-CN" altLang="en-US" dirty="0"/>
              <a:t>在建立弯折约束的时候，需要知道邻居三角形。</a:t>
            </a:r>
            <a:endParaRPr lang="en-US" altLang="zh-CN" dirty="0"/>
          </a:p>
          <a:p>
            <a:pPr lvl="1"/>
            <a:r>
              <a:rPr lang="zh-CN" altLang="en-US" dirty="0"/>
              <a:t>不仅如此，最好需要知道共享边是哪一条，以及三角形对。</a:t>
            </a:r>
            <a:endParaRPr lang="en-US" altLang="zh-CN" dirty="0"/>
          </a:p>
          <a:p>
            <a:r>
              <a:rPr lang="zh-CN" altLang="en-US" dirty="0"/>
              <a:t>输入输出</a:t>
            </a:r>
            <a:endParaRPr lang="en-US" altLang="zh-CN" dirty="0"/>
          </a:p>
          <a:p>
            <a:pPr lvl="1"/>
            <a:r>
              <a:rPr lang="zh-CN" altLang="en-US" dirty="0"/>
              <a:t>输入：三角形数组</a:t>
            </a:r>
            <a:r>
              <a:rPr lang="en-US" altLang="zh-CN" dirty="0"/>
              <a:t>tri:</a:t>
            </a:r>
            <a:r>
              <a:rPr lang="zh-CN" altLang="en-US" dirty="0"/>
              <a:t> 三角形</a:t>
            </a:r>
            <a:r>
              <a:rPr lang="en-US" altLang="zh-CN" dirty="0"/>
              <a:t>id-&gt;3</a:t>
            </a:r>
            <a:r>
              <a:rPr lang="zh-CN" altLang="en-US" dirty="0"/>
              <a:t>个顶点的</a:t>
            </a:r>
            <a:r>
              <a:rPr lang="en-US" altLang="zh-CN" dirty="0"/>
              <a:t>id</a:t>
            </a:r>
            <a:endParaRPr lang="en-US" altLang="zh-CN" dirty="0"/>
          </a:p>
          <a:p>
            <a:pPr lvl="1"/>
            <a:r>
              <a:rPr lang="zh-CN" altLang="en-US" dirty="0"/>
              <a:t>输出：</a:t>
            </a:r>
            <a:r>
              <a:rPr lang="en-US" altLang="zh-CN" dirty="0" err="1"/>
              <a:t>tri_neighbor</a:t>
            </a:r>
            <a:r>
              <a:rPr lang="en-US" altLang="zh-CN" dirty="0"/>
              <a:t>:  </a:t>
            </a:r>
            <a:r>
              <a:rPr lang="zh-CN" altLang="en-US" dirty="0"/>
              <a:t>三角形</a:t>
            </a:r>
            <a:r>
              <a:rPr lang="en-US" altLang="zh-CN" dirty="0"/>
              <a:t>id-&gt;</a:t>
            </a:r>
            <a:r>
              <a:rPr lang="zh-CN" altLang="en-US" dirty="0"/>
              <a:t>邻居三角形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0-3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/>
            <a:r>
              <a:rPr lang="zh-CN" altLang="en-US" dirty="0"/>
              <a:t>不需要使用</a:t>
            </a:r>
            <a:r>
              <a:rPr lang="en-US" altLang="zh-CN" dirty="0"/>
              <a:t>map</a:t>
            </a:r>
            <a:r>
              <a:rPr lang="zh-CN" altLang="en-US" dirty="0"/>
              <a:t>，因为最多三个</a:t>
            </a:r>
            <a:endParaRPr lang="en-US" altLang="zh-CN" dirty="0"/>
          </a:p>
          <a:p>
            <a:pPr lvl="2"/>
            <a:r>
              <a:rPr lang="zh-CN" altLang="en-US" dirty="0"/>
              <a:t>由于每条边对应一个邻居三角形</a:t>
            </a:r>
            <a:endParaRPr lang="en-US" altLang="zh-CN" dirty="0"/>
          </a:p>
          <a:p>
            <a:pPr lvl="2"/>
            <a:r>
              <a:rPr lang="zh-CN" altLang="en-US" dirty="0"/>
              <a:t>只需要用</a:t>
            </a:r>
            <a:r>
              <a:rPr lang="en-US" altLang="zh-CN" dirty="0"/>
              <a:t>shape=(num_tri,3)</a:t>
            </a:r>
            <a:r>
              <a:rPr lang="zh-CN" altLang="en-US" dirty="0"/>
              <a:t>的</a:t>
            </a:r>
            <a:r>
              <a:rPr lang="en-US" altLang="zh-CN" dirty="0"/>
              <a:t>2d</a:t>
            </a:r>
            <a:r>
              <a:rPr lang="zh-CN" altLang="en-US" dirty="0"/>
              <a:t>数组 </a:t>
            </a:r>
            <a:r>
              <a:rPr lang="en-US" altLang="zh-CN" dirty="0"/>
              <a:t>, </a:t>
            </a:r>
            <a:r>
              <a:rPr lang="zh-CN" altLang="en-US" dirty="0"/>
              <a:t>用</a:t>
            </a:r>
            <a:r>
              <a:rPr lang="en-US" altLang="zh-CN" dirty="0"/>
              <a:t>-1</a:t>
            </a:r>
            <a:r>
              <a:rPr lang="zh-CN" altLang="en-US" dirty="0"/>
              <a:t>表示没有邻居。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辅助数据结构</a:t>
            </a:r>
            <a:endParaRPr lang="en-US" altLang="zh-CN" dirty="0"/>
          </a:p>
          <a:p>
            <a:pPr lvl="1"/>
            <a:r>
              <a:rPr lang="en-US" altLang="zh-CN" dirty="0" err="1"/>
              <a:t>edge_list</a:t>
            </a:r>
            <a:r>
              <a:rPr lang="en-US" altLang="zh-CN" dirty="0"/>
              <a:t>: </a:t>
            </a:r>
            <a:r>
              <a:rPr lang="zh-CN" altLang="en-US" dirty="0"/>
              <a:t>包含三个点</a:t>
            </a:r>
            <a:r>
              <a:rPr lang="en-US" altLang="zh-CN" dirty="0"/>
              <a:t>[v0,v1,gid]</a:t>
            </a:r>
            <a:endParaRPr lang="en-US" altLang="zh-CN" dirty="0"/>
          </a:p>
          <a:p>
            <a:pPr lvl="2"/>
            <a:r>
              <a:rPr lang="en-US" altLang="zh-CN" dirty="0"/>
              <a:t>v0</a:t>
            </a:r>
            <a:r>
              <a:rPr lang="zh-CN" altLang="en-US" dirty="0"/>
              <a:t>和</a:t>
            </a:r>
            <a:r>
              <a:rPr lang="en-US" altLang="zh-CN" dirty="0"/>
              <a:t>v1</a:t>
            </a:r>
            <a:r>
              <a:rPr lang="zh-CN" altLang="en-US" dirty="0"/>
              <a:t>是边上的两个点，</a:t>
            </a:r>
            <a:r>
              <a:rPr lang="en-US" altLang="zh-CN" dirty="0"/>
              <a:t>gid</a:t>
            </a:r>
            <a:r>
              <a:rPr lang="zh-CN" altLang="en-US" dirty="0"/>
              <a:t>是边的</a:t>
            </a:r>
            <a:r>
              <a:rPr lang="en-US" altLang="zh-CN" dirty="0"/>
              <a:t>global edge id</a:t>
            </a:r>
            <a:endParaRPr lang="en-US" altLang="zh-CN" dirty="0"/>
          </a:p>
          <a:p>
            <a:pPr lvl="2"/>
            <a:r>
              <a:rPr lang="en-US" altLang="zh-CN" dirty="0"/>
              <a:t>global edge id = 3 * </a:t>
            </a:r>
            <a:r>
              <a:rPr lang="en-US" altLang="zh-CN" dirty="0" err="1"/>
              <a:t>tri_id</a:t>
            </a:r>
            <a:r>
              <a:rPr lang="en-US" altLang="zh-CN" dirty="0"/>
              <a:t> + 0/1/2(local id)</a:t>
            </a:r>
            <a:endParaRPr lang="en-US" altLang="zh-CN" dirty="0"/>
          </a:p>
          <a:p>
            <a:pPr lvl="2"/>
            <a:r>
              <a:rPr lang="en-US" altLang="zh-CN" dirty="0"/>
              <a:t>gid//3</a:t>
            </a:r>
            <a:r>
              <a:rPr lang="zh-CN" altLang="en-US" dirty="0"/>
              <a:t>就可以表示</a:t>
            </a:r>
            <a:r>
              <a:rPr lang="en-US" altLang="zh-CN" dirty="0"/>
              <a:t>tri id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gid%3 </a:t>
            </a:r>
            <a:r>
              <a:rPr lang="zh-CN" altLang="en-US" dirty="0"/>
              <a:t>就可以表示</a:t>
            </a:r>
            <a:r>
              <a:rPr lang="en-US" altLang="zh-CN" dirty="0"/>
              <a:t>local id</a:t>
            </a:r>
            <a:r>
              <a:rPr lang="zh-CN" altLang="en-US" dirty="0"/>
              <a:t>（是三角形的第几条边？）</a:t>
            </a:r>
            <a:endParaRPr lang="en-US" altLang="zh-CN" dirty="0"/>
          </a:p>
          <a:p>
            <a:pPr lvl="2"/>
            <a:r>
              <a:rPr lang="en-US" altLang="zh-CN" dirty="0" err="1"/>
              <a:t>edge_list</a:t>
            </a:r>
            <a:r>
              <a:rPr lang="zh-CN" altLang="en-US" dirty="0"/>
              <a:t>是有重复的，因为同一个边可能被两个三角形共享，</a:t>
            </a:r>
            <a:endParaRPr lang="en-US" altLang="zh-CN" dirty="0"/>
          </a:p>
          <a:p>
            <a:pPr lvl="2">
              <a:buNone/>
            </a:pPr>
            <a:r>
              <a:rPr lang="zh-CN" altLang="en-US" dirty="0"/>
              <a:t>因此不能直接用于建立</a:t>
            </a:r>
            <a:r>
              <a:rPr lang="en-US" altLang="zh-CN" dirty="0"/>
              <a:t>distance</a:t>
            </a:r>
            <a:r>
              <a:rPr lang="zh-CN" altLang="en-US" dirty="0"/>
              <a:t>约束。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marL="1485900" lvl="2" indent="-342900"/>
            <a:r>
              <a:rPr lang="zh-CN" altLang="en-US" dirty="0"/>
              <a:t>因此</a:t>
            </a:r>
            <a:r>
              <a:rPr lang="en-US" altLang="zh-CN" dirty="0" err="1"/>
              <a:t>tri_neighbor</a:t>
            </a:r>
            <a:r>
              <a:rPr lang="zh-CN" altLang="en-US" dirty="0"/>
              <a:t>数组可以不存邻居的</a:t>
            </a:r>
            <a:r>
              <a:rPr lang="en-US" altLang="zh-CN" dirty="0" err="1"/>
              <a:t>tri_id</a:t>
            </a:r>
            <a:r>
              <a:rPr lang="zh-CN" altLang="en-US" dirty="0"/>
              <a:t>，而是存</a:t>
            </a:r>
            <a:r>
              <a:rPr lang="en-US" altLang="zh-CN" dirty="0"/>
              <a:t>gid</a:t>
            </a:r>
            <a:r>
              <a:rPr lang="zh-CN" altLang="en-US" dirty="0"/>
              <a:t>，这样不仅能知道</a:t>
            </a:r>
            <a:r>
              <a:rPr lang="en-US" altLang="zh-CN" dirty="0" err="1"/>
              <a:t>tri_id</a:t>
            </a:r>
            <a:r>
              <a:rPr lang="zh-CN" altLang="en-US" dirty="0"/>
              <a:t>，还能知道共享边是邻居的第几条边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2224" y="1155496"/>
            <a:ext cx="3312368" cy="2686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en-US" altLang="zh-CN" dirty="0"/>
          </a:p>
          <a:p>
            <a:pPr marL="1143000" lvl="1" indent="-457200">
              <a:buFont typeface="+mj-lt"/>
              <a:buAutoNum type="arabicPeriod"/>
            </a:pPr>
            <a:r>
              <a:rPr lang="zh-CN" altLang="en-US" dirty="0"/>
              <a:t>首先遍历所有三角形的三条边</a:t>
            </a:r>
            <a:r>
              <a:rPr lang="en-US" altLang="zh-CN" dirty="0"/>
              <a:t>, </a:t>
            </a:r>
            <a:r>
              <a:rPr lang="zh-CN" altLang="en-US" dirty="0"/>
              <a:t>建立</a:t>
            </a:r>
            <a:r>
              <a:rPr lang="en-US" altLang="zh-CN" dirty="0"/>
              <a:t>edge list</a:t>
            </a:r>
            <a:endParaRPr lang="en-US" altLang="zh-CN" dirty="0"/>
          </a:p>
          <a:p>
            <a:pPr marL="1143000" lvl="1" indent="-457200">
              <a:buFont typeface="+mj-lt"/>
              <a:buAutoNum type="arabicPeriod"/>
            </a:pPr>
            <a:r>
              <a:rPr lang="zh-CN" altLang="en-US" dirty="0"/>
              <a:t>然后对</a:t>
            </a:r>
            <a:r>
              <a:rPr lang="en-US" altLang="zh-CN" dirty="0"/>
              <a:t>edge list</a:t>
            </a:r>
            <a:r>
              <a:rPr lang="zh-CN" altLang="en-US" dirty="0"/>
              <a:t>的前两个值（即两个顶点）排序，这样就将共享边的放到了一起</a:t>
            </a:r>
            <a:endParaRPr lang="en-US" altLang="zh-CN" dirty="0"/>
          </a:p>
          <a:p>
            <a:pPr marL="1143000" lvl="1" indent="-457200">
              <a:buFont typeface="+mj-lt"/>
              <a:buAutoNum type="arabicPeriod"/>
            </a:pPr>
            <a:r>
              <a:rPr lang="zh-CN" altLang="en-US" dirty="0"/>
              <a:t>拥有共享边的，就是邻居三角形，记录下它的</a:t>
            </a:r>
            <a:r>
              <a:rPr lang="en-US" altLang="zh-CN" dirty="0"/>
              <a:t>gid</a:t>
            </a:r>
            <a:r>
              <a:rPr lang="zh-CN" altLang="en-US" dirty="0"/>
              <a:t>到</a:t>
            </a:r>
            <a:r>
              <a:rPr lang="en-US" altLang="zh-CN" dirty="0" err="1"/>
              <a:t>tri_neighbor</a:t>
            </a:r>
            <a:r>
              <a:rPr lang="zh-CN" altLang="en-US" dirty="0"/>
              <a:t>即可。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384" y="908720"/>
            <a:ext cx="10097809" cy="5807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40" y="1354536"/>
            <a:ext cx="5441637" cy="51396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54" y="1524551"/>
            <a:ext cx="5832648" cy="4799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算法：建立三角形对</a:t>
            </a:r>
            <a:endParaRPr lang="en-US" altLang="zh-CN" dirty="0"/>
          </a:p>
          <a:p>
            <a:pPr lvl="1"/>
            <a:r>
              <a:rPr lang="zh-CN" altLang="en-US" dirty="0"/>
              <a:t>输入：三角形邻居</a:t>
            </a:r>
            <a:r>
              <a:rPr lang="en-US" altLang="zh-CN" dirty="0" err="1"/>
              <a:t>tri_neighbor</a:t>
            </a:r>
            <a:endParaRPr lang="en-US" altLang="zh-CN" dirty="0"/>
          </a:p>
          <a:p>
            <a:pPr lvl="1"/>
            <a:r>
              <a:rPr lang="zh-CN" altLang="en-US" dirty="0"/>
              <a:t>输出：三角形对列表</a:t>
            </a:r>
            <a:r>
              <a:rPr lang="en-US" altLang="zh-CN" dirty="0" err="1"/>
              <a:t>tri_pair</a:t>
            </a:r>
            <a:r>
              <a:rPr lang="en-US" altLang="zh-CN" dirty="0"/>
              <a:t> shape=(n,4)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[[[2, 1, 3, 0], [1, 2, 0, 3]]] </a:t>
            </a:r>
            <a:r>
              <a:rPr lang="zh-CN" altLang="en-US" dirty="0"/>
              <a:t>是两个三角形对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4</a:t>
            </a:r>
            <a:r>
              <a:rPr lang="zh-CN" altLang="en-US" dirty="0"/>
              <a:t>个顶点编号表示一个三角形对</a:t>
            </a:r>
            <a:endParaRPr lang="en-US" altLang="zh-CN" dirty="0"/>
          </a:p>
          <a:p>
            <a:pPr lvl="2"/>
            <a:r>
              <a:rPr lang="zh-CN" altLang="en-US" dirty="0"/>
              <a:t>前三个点分别是当前三角形的三个点，第四个点就是邻居三角形的非共享边上的点</a:t>
            </a:r>
            <a:endParaRPr lang="en-US" altLang="zh-CN" dirty="0"/>
          </a:p>
          <a:p>
            <a:pPr lvl="1"/>
            <a:r>
              <a:rPr lang="zh-CN" altLang="en-US" dirty="0"/>
              <a:t>描述：</a:t>
            </a:r>
            <a:endParaRPr lang="en-US" altLang="zh-CN" dirty="0"/>
          </a:p>
          <a:p>
            <a:pPr marL="1600200" lvl="2" indent="-457200">
              <a:buFont typeface="+mj-lt"/>
              <a:buAutoNum type="arabicPeriod"/>
            </a:pPr>
            <a:r>
              <a:rPr lang="zh-CN" altLang="en-US" dirty="0"/>
              <a:t>遍历所有三角形的三条边</a:t>
            </a:r>
            <a:endParaRPr lang="en-US" altLang="zh-CN" dirty="0"/>
          </a:p>
          <a:p>
            <a:pPr marL="1600200" lvl="2" indent="-457200">
              <a:buFont typeface="+mj-lt"/>
              <a:buAutoNum type="arabicPeriod"/>
            </a:pPr>
            <a:r>
              <a:rPr lang="zh-CN" altLang="en-US" dirty="0"/>
              <a:t>如果</a:t>
            </a:r>
            <a:r>
              <a:rPr lang="en-US" altLang="zh-CN" dirty="0"/>
              <a:t>gid</a:t>
            </a:r>
            <a:r>
              <a:rPr lang="zh-CN" altLang="en-US" dirty="0"/>
              <a:t>不是</a:t>
            </a:r>
            <a:r>
              <a:rPr lang="en-US" altLang="zh-CN" dirty="0"/>
              <a:t>-1</a:t>
            </a:r>
            <a:r>
              <a:rPr lang="zh-CN" altLang="en-US" dirty="0"/>
              <a:t>，表示该边有邻居。通过</a:t>
            </a:r>
            <a:r>
              <a:rPr lang="en-US" altLang="zh-CN" dirty="0"/>
              <a:t>gid//3</a:t>
            </a:r>
            <a:r>
              <a:rPr lang="zh-CN" altLang="en-US" dirty="0"/>
              <a:t>得到邻居三角形编号，</a:t>
            </a:r>
            <a:r>
              <a:rPr lang="en-US" altLang="zh-CN" dirty="0"/>
              <a:t>gid%3</a:t>
            </a:r>
            <a:r>
              <a:rPr lang="zh-CN" altLang="en-US" dirty="0"/>
              <a:t>得到邻居三角形的第几条边是共享边。</a:t>
            </a:r>
            <a:endParaRPr lang="en-US" altLang="zh-CN" dirty="0"/>
          </a:p>
          <a:p>
            <a:pPr marL="1600200" lvl="2" indent="-457200">
              <a:buFont typeface="+mj-lt"/>
              <a:buAutoNum type="arabicPeriod"/>
            </a:pPr>
            <a:r>
              <a:rPr lang="zh-CN" altLang="en-US" dirty="0"/>
              <a:t>将当前三角形的三个点加入到</a:t>
            </a:r>
            <a:r>
              <a:rPr lang="en-US" altLang="zh-CN" dirty="0" err="1"/>
              <a:t>tri_pair</a:t>
            </a:r>
            <a:r>
              <a:rPr lang="zh-CN" altLang="en-US" dirty="0"/>
              <a:t>中。邻居三角形非共享边上的点就是“第四个点”，也加入到</a:t>
            </a:r>
            <a:r>
              <a:rPr lang="en-US" altLang="zh-CN" dirty="0" err="1"/>
              <a:t>tri_pair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4272" y="548680"/>
            <a:ext cx="3168352" cy="25695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1"/>
            <a:r>
              <a:rPr lang="zh-CN" altLang="en-US"/>
              <a:t>一个从共享边</a:t>
            </a:r>
            <a:r>
              <a:rPr lang="en-US" altLang="zh-CN"/>
              <a:t>id</a:t>
            </a:r>
            <a:r>
              <a:t>推断</a:t>
            </a:r>
            <a:r>
              <a:rPr lang="en-US" altLang="zh-CN"/>
              <a:t>“</a:t>
            </a:r>
            <a:r>
              <a:t>第四个点</a:t>
            </a:r>
            <a:r>
              <a:rPr lang="en-US" altLang="zh-CN"/>
              <a:t>”</a:t>
            </a:r>
            <a:r>
              <a:t>的窍门：</a:t>
            </a:r>
          </a:p>
          <a:p>
            <a:pPr lvl="2"/>
            <a:r>
              <a:t>问题其实转化为：已知某个边是三角形第几个边（</a:t>
            </a:r>
            <a:r>
              <a:rPr lang="en-US" altLang="zh-CN"/>
              <a:t>0,1,2</a:t>
            </a:r>
            <a:r>
              <a:t>），怎么推断剩下的那个点是三角形第几个点？</a:t>
            </a:r>
          </a:p>
          <a:p>
            <a:pPr lvl="2">
              <a:buNone/>
            </a:pPr>
            <a:r>
              <a:t>（剩下的点恰好就是对面的点）</a:t>
            </a:r>
          </a:p>
          <a:p>
            <a:pPr lvl="2"/>
            <a:r>
              <a:t>如果</a:t>
            </a:r>
            <a:r>
              <a:rPr lang="en-US" altLang="zh-CN"/>
              <a:t>e = 0, </a:t>
            </a:r>
            <a:r>
              <a:t>则</a:t>
            </a:r>
            <a:r>
              <a:rPr lang="en-US" altLang="zh-CN"/>
              <a:t>v = 2</a:t>
            </a:r>
            <a:endParaRPr lang="en-US" altLang="zh-CN"/>
          </a:p>
          <a:p>
            <a:pPr lvl="2"/>
            <a:r>
              <a:rPr>
                <a:sym typeface="+mn-ea"/>
              </a:rPr>
              <a:t>如果</a:t>
            </a:r>
            <a:r>
              <a:rPr lang="en-US" altLang="zh-CN">
                <a:sym typeface="+mn-ea"/>
              </a:rPr>
              <a:t>e = 1, </a:t>
            </a:r>
            <a:r>
              <a:rPr>
                <a:sym typeface="+mn-ea"/>
              </a:rPr>
              <a:t>则</a:t>
            </a:r>
            <a:r>
              <a:rPr lang="en-US" altLang="zh-CN">
                <a:sym typeface="+mn-ea"/>
              </a:rPr>
              <a:t>v = 0</a:t>
            </a:r>
            <a:endParaRPr lang="en-US" altLang="zh-CN">
              <a:sym typeface="+mn-ea"/>
            </a:endParaRPr>
          </a:p>
          <a:p>
            <a:pPr lvl="2"/>
            <a:r>
              <a:t>如果</a:t>
            </a:r>
            <a:r>
              <a:rPr lang="en-US" altLang="zh-CN"/>
              <a:t>e = 2, </a:t>
            </a:r>
            <a:r>
              <a:t>则</a:t>
            </a:r>
            <a:r>
              <a:rPr lang="en-US" altLang="zh-CN"/>
              <a:t>v = 1</a:t>
            </a:r>
            <a:endParaRPr lang="en-US" altLang="zh-CN"/>
          </a:p>
          <a:p>
            <a:pPr lvl="2"/>
            <a:r>
              <a:t>总结：恰好</a:t>
            </a:r>
            <a:r>
              <a:rPr lang="en-US" altLang="zh-CN"/>
              <a:t> v=e%3</a:t>
            </a:r>
            <a:r>
              <a:t>！</a:t>
            </a:r>
          </a:p>
          <a:p>
            <a:pPr lvl="2"/>
            <a:endParaRPr lang="en-US" altLang="zh-CN"/>
          </a:p>
          <a:p>
            <a:pPr lvl="2">
              <a:buNone/>
            </a:pPr>
            <a:r>
              <a:t>原因：这是因为边和点编号，都是按照同一个顺序（逆时针）排列的。</a:t>
            </a:r>
          </a:p>
          <a:p>
            <a:pPr marL="1600200" lvl="3" indent="457200">
              <a:buNone/>
            </a:pPr>
            <a:r>
              <a:t>如果我们把边恰好设置为对面点的编号，就会发现它们是相同的，就不需要</a:t>
            </a:r>
            <a:r>
              <a:rPr lang="en-US" altLang="zh-CN"/>
              <a:t>%3</a:t>
            </a:r>
            <a:r>
              <a:t>！</a:t>
            </a:r>
          </a:p>
          <a:p>
            <a:pPr lvl="2">
              <a:buNone/>
            </a:pPr>
            <a:r>
              <a:t>推论：四面体也有类似的结论。</a:t>
            </a:r>
            <a:endParaRPr lang="en-US" altLang="zh-CN"/>
          </a:p>
          <a:p>
            <a:pPr lvl="2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3790" y="2132965"/>
            <a:ext cx="3242945" cy="2709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115" y="1196975"/>
            <a:ext cx="6765290" cy="53092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e54bcfe-a60e-4a13-a8ca-d095087724c3"/>
  <p:tag name="COMMONDATA" val="eyJoZGlkIjoiMmVkZmRlMzg2NThlNWRiMjE1YjE5NTc1ZTE1NmU1NmUifQ==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WPS 演示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Calibri</vt:lpstr>
      <vt:lpstr>等线</vt:lpstr>
      <vt:lpstr>默认设计模板</vt:lpstr>
      <vt:lpstr>如何找到邻居三角形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jp</dc:creator>
  <cp:lastModifiedBy>spring</cp:lastModifiedBy>
  <cp:revision>2246</cp:revision>
  <dcterms:created xsi:type="dcterms:W3CDTF">2004-09-28T03:34:00Z</dcterms:created>
  <dcterms:modified xsi:type="dcterms:W3CDTF">2024-09-25T11:59:44Z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AEB4AE31EEA84B959514A11D587A11F7_13</vt:lpwstr>
  </property>
</Properties>
</file>