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72" r:id="rId5"/>
    <p:sldId id="2828" r:id="rId6"/>
    <p:sldId id="2845" r:id="rId7"/>
    <p:sldId id="2844" r:id="rId8"/>
    <p:sldId id="2847" r:id="rId9"/>
    <p:sldId id="2848" r:id="rId10"/>
    <p:sldId id="2860" r:id="rId11"/>
    <p:sldId id="2846" r:id="rId12"/>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userDrawn="1">
          <p15:clr>
            <a:srgbClr val="A4A3A4"/>
          </p15:clr>
        </p15:guide>
        <p15:guide id="2" pos="2880">
          <p15:clr>
            <a:srgbClr val="A4A3A4"/>
          </p15:clr>
        </p15:guide>
        <p15:guide id="3" orient="horz" pos="348" userDrawn="1">
          <p15:clr>
            <a:srgbClr val="A4A3A4"/>
          </p15:clr>
        </p15:guide>
        <p15:guide id="4" pos="4920" userDrawn="1">
          <p15:clr>
            <a:srgbClr val="A4A3A4"/>
          </p15:clr>
        </p15:guide>
        <p15:guide id="5" orient="horz" pos="1836">
          <p15:clr>
            <a:srgbClr val="A4A3A4"/>
          </p15:clr>
        </p15:guide>
        <p15:guide id="6" orient="horz" pos="228"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y State" initials="SS" lastIdx="1" clrIdx="0">
    <p:extLst>
      <p:ext uri="{19B8F6BF-5375-455C-9EA6-DF929625EA0E}">
        <p15:presenceInfo xmlns:p15="http://schemas.microsoft.com/office/powerpoint/2012/main" userId="S::sstate@acmarketingpr.com::ce03abe1-b5de-45e5-ba30-876683a6f304" providerId="AD"/>
      </p:ext>
    </p:extLst>
  </p:cmAuthor>
  <p:cmAuthor id="2" name="Amy Koehlmoos" initials="AK" lastIdx="1" clrIdx="1">
    <p:extLst>
      <p:ext uri="{19B8F6BF-5375-455C-9EA6-DF929625EA0E}">
        <p15:presenceInfo xmlns:p15="http://schemas.microsoft.com/office/powerpoint/2012/main" userId="S::akoehlmoos@acmarketingpr.com::5abf7334-3b40-4f2d-bae9-a9f126fc08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9D3E"/>
    <a:srgbClr val="919D9D"/>
    <a:srgbClr val="576161"/>
    <a:srgbClr val="6DBE40"/>
    <a:srgbClr val="5D6767"/>
    <a:srgbClr val="F08F1F"/>
    <a:srgbClr val="0057B8"/>
    <a:srgbClr val="784E90"/>
    <a:srgbClr val="F3D03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73E5E-2844-AE43-A40D-C7208A59B438}" v="1" dt="2024-07-19T13:41:29.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94"/>
    <p:restoredTop sz="93264"/>
  </p:normalViewPr>
  <p:slideViewPr>
    <p:cSldViewPr snapToGrid="0">
      <p:cViewPr>
        <p:scale>
          <a:sx n="199" d="100"/>
          <a:sy n="199" d="100"/>
        </p:scale>
        <p:origin x="4080" y="1104"/>
      </p:cViewPr>
      <p:guideLst>
        <p:guide orient="horz" pos="1644"/>
        <p:guide pos="2880"/>
        <p:guide orient="horz" pos="348"/>
        <p:guide pos="4920"/>
        <p:guide orient="horz" pos="1836"/>
        <p:guide orient="horz" pos="228"/>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A093954A-C201-EB40-9459-342C786798D2}" type="datetimeFigureOut">
              <a:rPr lang="en-US" smtClean="0"/>
              <a:t>7/15/24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7D7D0FC4-79A4-4CD6-9D21-6D2AFDDF42EC}" type="datetimeFigureOut">
              <a:rPr lang="en-JM" smtClean="0"/>
              <a:t>15/07/2024</a:t>
            </a:fld>
            <a:endParaRPr lang="en-JM"/>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dispense: pharmacy hand over</a:t>
            </a:r>
          </a:p>
          <a:p>
            <a:r>
              <a:rPr lang="en-US" dirty="0"/>
              <a:t>administration: patient take the meds</a:t>
            </a:r>
          </a:p>
          <a:p>
            <a:endParaRPr lang="en-US" dirty="0"/>
          </a:p>
        </p:txBody>
      </p:sp>
      <p:sp>
        <p:nvSpPr>
          <p:cNvPr id="4" name="Slide Number Placeholder 3"/>
          <p:cNvSpPr>
            <a:spLocks noGrp="1"/>
          </p:cNvSpPr>
          <p:nvPr>
            <p:ph type="sldNum" sz="quarter" idx="5"/>
          </p:nvPr>
        </p:nvSpPr>
        <p:spPr/>
        <p:txBody>
          <a:bodyPr/>
          <a:lstStyle/>
          <a:p>
            <a:fld id="{FEA829E4-7B8F-48ED-BCF8-1C0A3C644052}" type="slidenum">
              <a:rPr lang="en-JM" smtClean="0"/>
              <a:t>5</a:t>
            </a:fld>
            <a:endParaRPr lang="en-JM"/>
          </a:p>
        </p:txBody>
      </p:sp>
    </p:spTree>
    <p:extLst>
      <p:ext uri="{BB962C8B-B14F-4D97-AF65-F5344CB8AC3E}">
        <p14:creationId xmlns:p14="http://schemas.microsoft.com/office/powerpoint/2010/main" val="3162251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C4960-0DF1-47B3-92F5-92E864AEEF78}"/>
              </a:ext>
            </a:extLst>
          </p:cNvPr>
          <p:cNvSpPr>
            <a:spLocks noGrp="1"/>
          </p:cNvSpPr>
          <p:nvPr>
            <p:ph type="subTitle" idx="1" hasCustomPrompt="1"/>
          </p:nvPr>
        </p:nvSpPr>
        <p:spPr>
          <a:xfrm>
            <a:off x="635000" y="3284241"/>
            <a:ext cx="3033026" cy="781280"/>
          </a:xfrm>
          <a:prstGeom prst="rect">
            <a:avLst/>
          </a:prstGeom>
        </p:spPr>
        <p:txBody>
          <a:bodyPr/>
          <a:lstStyle>
            <a:lvl1pPr marL="0" indent="0" algn="l">
              <a:buNone/>
              <a:defRPr sz="2000">
                <a:solidFill>
                  <a:srgbClr val="57616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Audience Name Here</a:t>
            </a:r>
          </a:p>
          <a:p>
            <a:r>
              <a:rPr lang="en-US"/>
              <a:t>Date Here</a:t>
            </a:r>
          </a:p>
        </p:txBody>
      </p:sp>
      <p:sp>
        <p:nvSpPr>
          <p:cNvPr id="4" name="TextBox 3">
            <a:extLst>
              <a:ext uri="{FF2B5EF4-FFF2-40B4-BE49-F238E27FC236}">
                <a16:creationId xmlns:a16="http://schemas.microsoft.com/office/drawing/2014/main" id="{8D4A87DD-E15D-4FB6-AF43-165353FCA8AD}"/>
              </a:ext>
            </a:extLst>
          </p:cNvPr>
          <p:cNvSpPr txBox="1"/>
          <p:nvPr userDrawn="1"/>
        </p:nvSpPr>
        <p:spPr>
          <a:xfrm>
            <a:off x="635000" y="3085693"/>
            <a:ext cx="3012018"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sp>
        <p:nvSpPr>
          <p:cNvPr id="7" name="TextBox 6">
            <a:extLst>
              <a:ext uri="{FF2B5EF4-FFF2-40B4-BE49-F238E27FC236}">
                <a16:creationId xmlns:a16="http://schemas.microsoft.com/office/drawing/2014/main" id="{6A81F50C-6688-4F55-BB7E-E78368336E97}"/>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Tree>
    <p:extLst>
      <p:ext uri="{BB962C8B-B14F-4D97-AF65-F5344CB8AC3E}">
        <p14:creationId xmlns:p14="http://schemas.microsoft.com/office/powerpoint/2010/main" val="108657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C3773-2C7D-4C7A-8AD6-093B1801C11E}"/>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95060136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12361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E6326-9DA8-4463-A471-81F8F7F4F0E4}"/>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0DC70CB1-48F6-405F-945B-CD5AF009043F}"/>
              </a:ext>
            </a:extLst>
          </p:cNvPr>
          <p:cNvSpPr>
            <a:spLocks noGrp="1"/>
          </p:cNvSpPr>
          <p:nvPr>
            <p:ph type="body" sz="quarter" idx="36" hasCustomPrompt="1"/>
          </p:nvPr>
        </p:nvSpPr>
        <p:spPr>
          <a:xfrm>
            <a:off x="6294438" y="1009650"/>
            <a:ext cx="2681287" cy="3170238"/>
          </a:xfrm>
          <a:prstGeom prst="rect">
            <a:avLst/>
          </a:prstGeom>
        </p:spPr>
        <p:txBody>
          <a:bodyPr anchor="ctr"/>
          <a:lstStyle>
            <a:lvl1pPr marL="342900" indent="-342900">
              <a:buClr>
                <a:schemeClr val="bg1"/>
              </a:buClr>
              <a:buFont typeface="Wingdings" panose="05000000000000000000" pitchFamily="2" charset="2"/>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p:txBody>
      </p:sp>
      <p:sp>
        <p:nvSpPr>
          <p:cNvPr id="7" name="Text Placeholder 41">
            <a:extLst>
              <a:ext uri="{FF2B5EF4-FFF2-40B4-BE49-F238E27FC236}">
                <a16:creationId xmlns:a16="http://schemas.microsoft.com/office/drawing/2014/main" id="{C4B0509E-2ADC-4A15-A0B8-736C32ECB066}"/>
              </a:ext>
            </a:extLst>
          </p:cNvPr>
          <p:cNvSpPr>
            <a:spLocks noGrp="1"/>
          </p:cNvSpPr>
          <p:nvPr>
            <p:ph type="body" sz="quarter" idx="31" hasCustomPrompt="1"/>
          </p:nvPr>
        </p:nvSpPr>
        <p:spPr>
          <a:xfrm>
            <a:off x="304800" y="285750"/>
            <a:ext cx="552450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a:t>
            </a:r>
          </a:p>
        </p:txBody>
      </p:sp>
      <p:sp>
        <p:nvSpPr>
          <p:cNvPr id="10" name="Text Placeholder 9">
            <a:extLst>
              <a:ext uri="{FF2B5EF4-FFF2-40B4-BE49-F238E27FC236}">
                <a16:creationId xmlns:a16="http://schemas.microsoft.com/office/drawing/2014/main" id="{5F9D0D8E-1135-4C97-B804-5AAB20112E20}"/>
              </a:ext>
            </a:extLst>
          </p:cNvPr>
          <p:cNvSpPr>
            <a:spLocks noGrp="1"/>
          </p:cNvSpPr>
          <p:nvPr>
            <p:ph type="body" sz="quarter" idx="35" hasCustomPrompt="1"/>
          </p:nvPr>
        </p:nvSpPr>
        <p:spPr>
          <a:xfrm>
            <a:off x="304800" y="946150"/>
            <a:ext cx="5524500" cy="3613150"/>
          </a:xfrm>
          <a:prstGeom prst="rect">
            <a:avLst/>
          </a:prstGeom>
        </p:spPr>
        <p:txBody>
          <a:bodyPr anchor="ctr"/>
          <a:lstStyle>
            <a:lvl1pPr marL="0" marR="0" indent="0" algn="l" defTabSz="914400" rtl="0" eaLnBrk="1" fontAlgn="auto" latinLnBrk="0" hangingPunct="1">
              <a:lnSpc>
                <a:spcPct val="100000"/>
              </a:lnSpc>
              <a:spcBef>
                <a:spcPts val="1200"/>
              </a:spcBef>
              <a:spcAft>
                <a:spcPts val="800"/>
              </a:spcAft>
              <a:buClr>
                <a:srgbClr val="005DBF"/>
              </a:buClr>
              <a:buSzTx/>
              <a:buFont typeface="Arial" pitchFamily="34" charset="0"/>
              <a:buNone/>
              <a:tabLst/>
              <a:defRPr sz="1600">
                <a:solidFill>
                  <a:srgbClr val="576161"/>
                </a:solidFill>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Type paragraphs of text here. 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p:txBody>
      </p:sp>
      <p:cxnSp>
        <p:nvCxnSpPr>
          <p:cNvPr id="13" name="Straight Connector 12">
            <a:extLst>
              <a:ext uri="{FF2B5EF4-FFF2-40B4-BE49-F238E27FC236}">
                <a16:creationId xmlns:a16="http://schemas.microsoft.com/office/drawing/2014/main" id="{4A87E687-AE99-4000-8466-6E9EEBF7995C}"/>
              </a:ext>
            </a:extLst>
          </p:cNvPr>
          <p:cNvCxnSpPr>
            <a:cxnSpLocks/>
            <a:endCxn id="15"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2">
            <a:extLst>
              <a:ext uri="{FF2B5EF4-FFF2-40B4-BE49-F238E27FC236}">
                <a16:creationId xmlns:a16="http://schemas.microsoft.com/office/drawing/2014/main" id="{81ED27FE-B407-4AB8-917A-07173EDA2731}"/>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000" b="0">
                <a:solidFill>
                  <a:schemeClr val="bg1"/>
                </a:solidFill>
                <a:latin typeface="+mj-lt"/>
              </a:rPr>
              <a:t>| </a:t>
            </a:r>
            <a:fld id="{16F498BA-62D8-46B0-8809-F41BF3F18C91}" type="slidenum">
              <a:rPr lang="en-US" sz="1000" b="0" smtClean="0">
                <a:solidFill>
                  <a:schemeClr val="bg1"/>
                </a:solidFill>
                <a:latin typeface="+mj-lt"/>
              </a:rPr>
              <a:pPr algn="l" defTabSz="685698"/>
              <a:t>‹#›</a:t>
            </a:fld>
            <a:endParaRPr lang="en-US" sz="1000" b="0">
              <a:solidFill>
                <a:schemeClr val="bg1"/>
              </a:solidFill>
              <a:latin typeface="+mj-lt"/>
            </a:endParaRPr>
          </a:p>
        </p:txBody>
      </p:sp>
      <p:sp>
        <p:nvSpPr>
          <p:cNvPr id="15" name="TextBox 14">
            <a:extLst>
              <a:ext uri="{FF2B5EF4-FFF2-40B4-BE49-F238E27FC236}">
                <a16:creationId xmlns:a16="http://schemas.microsoft.com/office/drawing/2014/main" id="{5931A978-F205-4FF9-89E0-A50EA61794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416267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F654C66-9F21-478D-AD54-3516540CAC6E}"/>
              </a:ext>
            </a:extLst>
          </p:cNvPr>
          <p:cNvSpPr/>
          <p:nvPr userDrawn="1"/>
        </p:nvSpPr>
        <p:spPr>
          <a:xfrm>
            <a:off x="426127" y="2746986"/>
            <a:ext cx="2573720" cy="1361696"/>
          </a:xfrm>
          <a:prstGeom prst="roundRect">
            <a:avLst/>
          </a:prstGeom>
          <a:solidFill>
            <a:srgbClr val="57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6" name="Rectangle: Rounded Corners 5">
            <a:extLst>
              <a:ext uri="{FF2B5EF4-FFF2-40B4-BE49-F238E27FC236}">
                <a16:creationId xmlns:a16="http://schemas.microsoft.com/office/drawing/2014/main" id="{6B7DDA7C-F9B3-4D1C-9FDE-4EFEECFCECF5}"/>
              </a:ext>
            </a:extLst>
          </p:cNvPr>
          <p:cNvSpPr/>
          <p:nvPr userDrawn="1"/>
        </p:nvSpPr>
        <p:spPr>
          <a:xfrm>
            <a:off x="3269874" y="1086657"/>
            <a:ext cx="2573720" cy="1361696"/>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7" name="Rectangle: Rounded Corners 6">
            <a:extLst>
              <a:ext uri="{FF2B5EF4-FFF2-40B4-BE49-F238E27FC236}">
                <a16:creationId xmlns:a16="http://schemas.microsoft.com/office/drawing/2014/main" id="{8FF16437-A6A1-49EF-9408-EAB817E459E9}"/>
              </a:ext>
            </a:extLst>
          </p:cNvPr>
          <p:cNvSpPr/>
          <p:nvPr userDrawn="1"/>
        </p:nvSpPr>
        <p:spPr>
          <a:xfrm>
            <a:off x="6150033" y="1093793"/>
            <a:ext cx="2573720" cy="1361696"/>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8" name="Rectangle: Rounded Corners 7">
            <a:extLst>
              <a:ext uri="{FF2B5EF4-FFF2-40B4-BE49-F238E27FC236}">
                <a16:creationId xmlns:a16="http://schemas.microsoft.com/office/drawing/2014/main" id="{330806A5-72F4-4CF1-89F6-663735AAA991}"/>
              </a:ext>
            </a:extLst>
          </p:cNvPr>
          <p:cNvSpPr/>
          <p:nvPr userDrawn="1"/>
        </p:nvSpPr>
        <p:spPr>
          <a:xfrm>
            <a:off x="3269874" y="2757136"/>
            <a:ext cx="2573720" cy="1361696"/>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9" name="Rectangle: Rounded Corners 8">
            <a:extLst>
              <a:ext uri="{FF2B5EF4-FFF2-40B4-BE49-F238E27FC236}">
                <a16:creationId xmlns:a16="http://schemas.microsoft.com/office/drawing/2014/main" id="{1960F18C-C16B-40DA-AD60-573091DC4E5D}"/>
              </a:ext>
            </a:extLst>
          </p:cNvPr>
          <p:cNvSpPr/>
          <p:nvPr userDrawn="1"/>
        </p:nvSpPr>
        <p:spPr>
          <a:xfrm>
            <a:off x="426127" y="1093793"/>
            <a:ext cx="2573720" cy="1361696"/>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10" name="Rectangle: Rounded Corners 9">
            <a:extLst>
              <a:ext uri="{FF2B5EF4-FFF2-40B4-BE49-F238E27FC236}">
                <a16:creationId xmlns:a16="http://schemas.microsoft.com/office/drawing/2014/main" id="{8DC94361-F77D-4897-AAF9-AABFC8DAEFF3}"/>
              </a:ext>
            </a:extLst>
          </p:cNvPr>
          <p:cNvSpPr/>
          <p:nvPr userDrawn="1"/>
        </p:nvSpPr>
        <p:spPr>
          <a:xfrm>
            <a:off x="6150033" y="2769478"/>
            <a:ext cx="2573720" cy="1361696"/>
          </a:xfrm>
          <a:prstGeom prst="roundRect">
            <a:avLst/>
          </a:prstGeom>
          <a:solidFill>
            <a:srgbClr val="F3D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400" b="1">
              <a:solidFill>
                <a:srgbClr val="FFFFFF"/>
              </a:solidFill>
              <a:highlight>
                <a:srgbClr val="FFFF00"/>
              </a:highlight>
            </a:endParaRPr>
          </a:p>
        </p:txBody>
      </p:sp>
      <p:sp>
        <p:nvSpPr>
          <p:cNvPr id="12" name="Text Placeholder 11">
            <a:extLst>
              <a:ext uri="{FF2B5EF4-FFF2-40B4-BE49-F238E27FC236}">
                <a16:creationId xmlns:a16="http://schemas.microsoft.com/office/drawing/2014/main" id="{1D17484E-407A-47EF-B8D9-99E6B2BAE1E5}"/>
              </a:ext>
            </a:extLst>
          </p:cNvPr>
          <p:cNvSpPr>
            <a:spLocks noGrp="1"/>
          </p:cNvSpPr>
          <p:nvPr>
            <p:ph type="body" sz="quarter" idx="10" hasCustomPrompt="1"/>
          </p:nvPr>
        </p:nvSpPr>
        <p:spPr>
          <a:xfrm>
            <a:off x="478756"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3" name="Text Placeholder 11">
            <a:extLst>
              <a:ext uri="{FF2B5EF4-FFF2-40B4-BE49-F238E27FC236}">
                <a16:creationId xmlns:a16="http://schemas.microsoft.com/office/drawing/2014/main" id="{12ED16F6-85D2-455E-B44C-A8C1D8B2BF40}"/>
              </a:ext>
            </a:extLst>
          </p:cNvPr>
          <p:cNvSpPr>
            <a:spLocks noGrp="1"/>
          </p:cNvSpPr>
          <p:nvPr>
            <p:ph type="body" sz="quarter" idx="11" hasCustomPrompt="1"/>
          </p:nvPr>
        </p:nvSpPr>
        <p:spPr>
          <a:xfrm>
            <a:off x="6204562" y="1174270"/>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4" name="Text Placeholder 11">
            <a:extLst>
              <a:ext uri="{FF2B5EF4-FFF2-40B4-BE49-F238E27FC236}">
                <a16:creationId xmlns:a16="http://schemas.microsoft.com/office/drawing/2014/main" id="{B4923EC5-3EF0-42BD-A4C9-9BAAE7ED8B8E}"/>
              </a:ext>
            </a:extLst>
          </p:cNvPr>
          <p:cNvSpPr>
            <a:spLocks noGrp="1"/>
          </p:cNvSpPr>
          <p:nvPr>
            <p:ph type="body" sz="quarter" idx="12" hasCustomPrompt="1"/>
          </p:nvPr>
        </p:nvSpPr>
        <p:spPr>
          <a:xfrm>
            <a:off x="3331570"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5" name="Text Placeholder 11">
            <a:extLst>
              <a:ext uri="{FF2B5EF4-FFF2-40B4-BE49-F238E27FC236}">
                <a16:creationId xmlns:a16="http://schemas.microsoft.com/office/drawing/2014/main" id="{B135A9DB-970F-46CF-8933-C237AF40F098}"/>
              </a:ext>
            </a:extLst>
          </p:cNvPr>
          <p:cNvSpPr>
            <a:spLocks noGrp="1"/>
          </p:cNvSpPr>
          <p:nvPr>
            <p:ph type="body" sz="quarter" idx="13" hasCustomPrompt="1"/>
          </p:nvPr>
        </p:nvSpPr>
        <p:spPr>
          <a:xfrm>
            <a:off x="478756"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6" name="Text Placeholder 11">
            <a:extLst>
              <a:ext uri="{FF2B5EF4-FFF2-40B4-BE49-F238E27FC236}">
                <a16:creationId xmlns:a16="http://schemas.microsoft.com/office/drawing/2014/main" id="{C09C0251-D91E-445A-91D5-AA4C571AC8AD}"/>
              </a:ext>
            </a:extLst>
          </p:cNvPr>
          <p:cNvSpPr>
            <a:spLocks noGrp="1"/>
          </p:cNvSpPr>
          <p:nvPr>
            <p:ph type="body" sz="quarter" idx="14" hasCustomPrompt="1"/>
          </p:nvPr>
        </p:nvSpPr>
        <p:spPr>
          <a:xfrm>
            <a:off x="6204562" y="2824065"/>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7" name="Text Placeholder 11">
            <a:extLst>
              <a:ext uri="{FF2B5EF4-FFF2-40B4-BE49-F238E27FC236}">
                <a16:creationId xmlns:a16="http://schemas.microsoft.com/office/drawing/2014/main" id="{E12307C1-D414-43C9-B985-BB180A68719B}"/>
              </a:ext>
            </a:extLst>
          </p:cNvPr>
          <p:cNvSpPr>
            <a:spLocks noGrp="1"/>
          </p:cNvSpPr>
          <p:nvPr>
            <p:ph type="body" sz="quarter" idx="15" hasCustomPrompt="1"/>
          </p:nvPr>
        </p:nvSpPr>
        <p:spPr>
          <a:xfrm>
            <a:off x="3331570"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8" name="Text Placeholder 41">
            <a:extLst>
              <a:ext uri="{FF2B5EF4-FFF2-40B4-BE49-F238E27FC236}">
                <a16:creationId xmlns:a16="http://schemas.microsoft.com/office/drawing/2014/main" id="{9F84B195-C616-4222-BF52-E84DBB226047}"/>
              </a:ext>
            </a:extLst>
          </p:cNvPr>
          <p:cNvSpPr>
            <a:spLocks noGrp="1"/>
          </p:cNvSpPr>
          <p:nvPr>
            <p:ph type="body" sz="quarter" idx="31" hasCustomPrompt="1"/>
          </p:nvPr>
        </p:nvSpPr>
        <p:spPr>
          <a:xfrm>
            <a:off x="304799" y="285750"/>
            <a:ext cx="8418953"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20" name="Text Placeholder 19">
            <a:extLst>
              <a:ext uri="{FF2B5EF4-FFF2-40B4-BE49-F238E27FC236}">
                <a16:creationId xmlns:a16="http://schemas.microsoft.com/office/drawing/2014/main" id="{C99CBE56-F96B-4AFB-8FD4-4598A619CDAF}"/>
              </a:ext>
            </a:extLst>
          </p:cNvPr>
          <p:cNvSpPr>
            <a:spLocks noGrp="1"/>
          </p:cNvSpPr>
          <p:nvPr>
            <p:ph type="body" sz="quarter" idx="32" hasCustomPrompt="1"/>
          </p:nvPr>
        </p:nvSpPr>
        <p:spPr>
          <a:xfrm>
            <a:off x="1935940" y="4451350"/>
            <a:ext cx="6787813" cy="406400"/>
          </a:xfrm>
          <a:prstGeom prst="rect">
            <a:avLst/>
          </a:prstGeom>
        </p:spPr>
        <p:txBody>
          <a:bodyPr anchor="b"/>
          <a:lstStyle>
            <a:lvl1pPr marL="0" indent="0" algn="r">
              <a:buNone/>
              <a:defRPr sz="900">
                <a:solidFill>
                  <a:srgbClr val="5D6767"/>
                </a:solidFill>
              </a:defRPr>
            </a:lvl1pPr>
            <a:lvl2pPr marL="457200" indent="0" algn="r">
              <a:buNone/>
              <a:defRPr sz="900">
                <a:solidFill>
                  <a:srgbClr val="5D6767"/>
                </a:solidFill>
              </a:defRPr>
            </a:lvl2pPr>
            <a:lvl3pPr marL="914400" indent="0" algn="r">
              <a:buNone/>
              <a:defRPr sz="900">
                <a:solidFill>
                  <a:srgbClr val="5D6767"/>
                </a:solidFill>
              </a:defRPr>
            </a:lvl3pPr>
            <a:lvl4pPr marL="1371600" indent="0" algn="r">
              <a:buNone/>
              <a:defRPr sz="900">
                <a:solidFill>
                  <a:srgbClr val="5D6767"/>
                </a:solidFill>
              </a:defRPr>
            </a:lvl4pPr>
            <a:lvl5pPr marL="1828800" indent="0" algn="r">
              <a:buNone/>
              <a:defRPr sz="900">
                <a:solidFill>
                  <a:srgbClr val="5D6767"/>
                </a:solidFill>
              </a:defRPr>
            </a:lvl5pPr>
          </a:lstStyle>
          <a:p>
            <a:pPr lvl="0"/>
            <a:r>
              <a:rPr lang="en-US"/>
              <a:t>Type Source Here</a:t>
            </a:r>
          </a:p>
        </p:txBody>
      </p:sp>
    </p:spTree>
    <p:extLst>
      <p:ext uri="{BB962C8B-B14F-4D97-AF65-F5344CB8AC3E}">
        <p14:creationId xmlns:p14="http://schemas.microsoft.com/office/powerpoint/2010/main" val="646706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8" name="Straight Connector 7"/>
          <p:cNvCxnSpPr/>
          <p:nvPr userDrawn="1"/>
        </p:nvCxnSpPr>
        <p:spPr>
          <a:xfrm>
            <a:off x="175216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44204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5122337"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675060"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4A485954-F12D-4F6B-95CC-9C8FD4854F7B}"/>
              </a:ext>
            </a:extLst>
          </p:cNvPr>
          <p:cNvSpPr/>
          <p:nvPr userDrawn="1"/>
        </p:nvSpPr>
        <p:spPr>
          <a:xfrm>
            <a:off x="4664813" y="1003300"/>
            <a:ext cx="4200275" cy="3458374"/>
          </a:xfrm>
          <a:prstGeom prst="roundRect">
            <a:avLst/>
          </a:prstGeom>
          <a:solidFill>
            <a:schemeClr val="bg1"/>
          </a:solidFill>
          <a:ln>
            <a:solidFill>
              <a:srgbClr val="F08F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08F1F"/>
              </a:solidFill>
            </a:endParaRPr>
          </a:p>
        </p:txBody>
      </p:sp>
      <p:sp>
        <p:nvSpPr>
          <p:cNvPr id="24" name="Rectangle: Rounded Corners 23">
            <a:extLst>
              <a:ext uri="{FF2B5EF4-FFF2-40B4-BE49-F238E27FC236}">
                <a16:creationId xmlns:a16="http://schemas.microsoft.com/office/drawing/2014/main" id="{CB835071-6746-4233-A3AE-4D4BCC19F986}"/>
              </a:ext>
            </a:extLst>
          </p:cNvPr>
          <p:cNvSpPr/>
          <p:nvPr userDrawn="1"/>
        </p:nvSpPr>
        <p:spPr>
          <a:xfrm>
            <a:off x="278219" y="1003299"/>
            <a:ext cx="4200275" cy="3458374"/>
          </a:xfrm>
          <a:prstGeom prst="roundRect">
            <a:avLst/>
          </a:prstGeom>
          <a:noFill/>
          <a:ln>
            <a:solidFill>
              <a:srgbClr val="674F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FFFFF"/>
              </a:solidFill>
            </a:endParaRPr>
          </a:p>
        </p:txBody>
      </p:sp>
      <p:sp>
        <p:nvSpPr>
          <p:cNvPr id="25" name="Rectangle 24">
            <a:extLst>
              <a:ext uri="{FF2B5EF4-FFF2-40B4-BE49-F238E27FC236}">
                <a16:creationId xmlns:a16="http://schemas.microsoft.com/office/drawing/2014/main" id="{D952854E-4BF4-4F57-B312-AE77CF45F7D1}"/>
              </a:ext>
            </a:extLst>
          </p:cNvPr>
          <p:cNvSpPr/>
          <p:nvPr userDrawn="1"/>
        </p:nvSpPr>
        <p:spPr>
          <a:xfrm>
            <a:off x="278323" y="820621"/>
            <a:ext cx="4208797" cy="757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5">
            <a:extLst>
              <a:ext uri="{FF2B5EF4-FFF2-40B4-BE49-F238E27FC236}">
                <a16:creationId xmlns:a16="http://schemas.microsoft.com/office/drawing/2014/main" id="{03F9B111-59F1-490C-AC09-02C3CDBED325}"/>
              </a:ext>
            </a:extLst>
          </p:cNvPr>
          <p:cNvSpPr/>
          <p:nvPr userDrawn="1"/>
        </p:nvSpPr>
        <p:spPr>
          <a:xfrm>
            <a:off x="4656183" y="925331"/>
            <a:ext cx="4221151" cy="890770"/>
          </a:xfrm>
          <a:prstGeom prst="round2SameRect">
            <a:avLst>
              <a:gd name="adj1" fmla="val 50000"/>
              <a:gd name="adj2" fmla="val 0"/>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Top Corners Rounded 26">
            <a:extLst>
              <a:ext uri="{FF2B5EF4-FFF2-40B4-BE49-F238E27FC236}">
                <a16:creationId xmlns:a16="http://schemas.microsoft.com/office/drawing/2014/main" id="{AAC654D5-0886-4620-8074-EA49D446B42A}"/>
              </a:ext>
            </a:extLst>
          </p:cNvPr>
          <p:cNvSpPr/>
          <p:nvPr userDrawn="1"/>
        </p:nvSpPr>
        <p:spPr>
          <a:xfrm>
            <a:off x="265969" y="929320"/>
            <a:ext cx="4221152" cy="887592"/>
          </a:xfrm>
          <a:prstGeom prst="round2SameRect">
            <a:avLst>
              <a:gd name="adj1" fmla="val 50000"/>
              <a:gd name="adj2" fmla="val 0"/>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9589C6B-F27D-43C8-9B0C-ABF6ECFADC35}"/>
              </a:ext>
            </a:extLst>
          </p:cNvPr>
          <p:cNvSpPr>
            <a:spLocks noGrp="1"/>
          </p:cNvSpPr>
          <p:nvPr>
            <p:ph type="body" sz="quarter" idx="10" hasCustomPrompt="1"/>
          </p:nvPr>
        </p:nvSpPr>
        <p:spPr>
          <a:xfrm>
            <a:off x="552450"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0" name="Text Placeholder 2">
            <a:extLst>
              <a:ext uri="{FF2B5EF4-FFF2-40B4-BE49-F238E27FC236}">
                <a16:creationId xmlns:a16="http://schemas.microsoft.com/office/drawing/2014/main" id="{1777F968-7AA9-4331-A8F3-08D9DF29E2B0}"/>
              </a:ext>
            </a:extLst>
          </p:cNvPr>
          <p:cNvSpPr>
            <a:spLocks noGrp="1"/>
          </p:cNvSpPr>
          <p:nvPr>
            <p:ph type="body" sz="quarter" idx="11" hasCustomPrompt="1"/>
          </p:nvPr>
        </p:nvSpPr>
        <p:spPr>
          <a:xfrm>
            <a:off x="4965182"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1" name="Text Placeholder 41">
            <a:extLst>
              <a:ext uri="{FF2B5EF4-FFF2-40B4-BE49-F238E27FC236}">
                <a16:creationId xmlns:a16="http://schemas.microsoft.com/office/drawing/2014/main" id="{8996C929-2C72-4989-9712-8BC18CB3DF76}"/>
              </a:ext>
            </a:extLst>
          </p:cNvPr>
          <p:cNvSpPr>
            <a:spLocks noGrp="1"/>
          </p:cNvSpPr>
          <p:nvPr>
            <p:ph type="body" sz="quarter" idx="31" hasCustomPrompt="1"/>
          </p:nvPr>
        </p:nvSpPr>
        <p:spPr>
          <a:xfrm>
            <a:off x="304800" y="285750"/>
            <a:ext cx="8572534"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5" name="Content Placeholder 4">
            <a:extLst>
              <a:ext uri="{FF2B5EF4-FFF2-40B4-BE49-F238E27FC236}">
                <a16:creationId xmlns:a16="http://schemas.microsoft.com/office/drawing/2014/main" id="{06766AB5-A7FB-48E2-94B8-5AC236016AA3}"/>
              </a:ext>
            </a:extLst>
          </p:cNvPr>
          <p:cNvSpPr>
            <a:spLocks noGrp="1"/>
          </p:cNvSpPr>
          <p:nvPr>
            <p:ph sz="quarter" idx="32" hasCustomPrompt="1"/>
          </p:nvPr>
        </p:nvSpPr>
        <p:spPr>
          <a:xfrm>
            <a:off x="552450" y="1952625"/>
            <a:ext cx="3651250" cy="218757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Insert chart, logos, or picture here</a:t>
            </a:r>
          </a:p>
        </p:txBody>
      </p:sp>
      <p:sp>
        <p:nvSpPr>
          <p:cNvPr id="32" name="Content Placeholder 4">
            <a:extLst>
              <a:ext uri="{FF2B5EF4-FFF2-40B4-BE49-F238E27FC236}">
                <a16:creationId xmlns:a16="http://schemas.microsoft.com/office/drawing/2014/main" id="{B81B8DB2-829F-4745-9FAA-FCE69C5F384A}"/>
              </a:ext>
            </a:extLst>
          </p:cNvPr>
          <p:cNvSpPr>
            <a:spLocks noGrp="1"/>
          </p:cNvSpPr>
          <p:nvPr>
            <p:ph sz="quarter" idx="33" hasCustomPrompt="1"/>
          </p:nvPr>
        </p:nvSpPr>
        <p:spPr>
          <a:xfrm>
            <a:off x="4940300" y="1952624"/>
            <a:ext cx="3651250" cy="2187575"/>
          </a:xfrm>
          <a:prstGeom prst="rect">
            <a:avLst/>
          </a:prstGeom>
        </p:spPr>
        <p:txBody>
          <a:bodyPr anchor="ctr"/>
          <a:lstStyle>
            <a:lvl1pPr marL="0" indent="0">
              <a:buNone/>
              <a:defRPr/>
            </a:lvl1pPr>
          </a:lstStyle>
          <a:p>
            <a:pPr lvl="0"/>
            <a:r>
              <a:rPr lang="en-US"/>
              <a:t>Insert chart, logos, or picture here</a:t>
            </a:r>
          </a:p>
        </p:txBody>
      </p:sp>
    </p:spTree>
    <p:extLst>
      <p:ext uri="{BB962C8B-B14F-4D97-AF65-F5344CB8AC3E}">
        <p14:creationId xmlns:p14="http://schemas.microsoft.com/office/powerpoint/2010/main" val="99861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14436E-C445-4EA7-8BA5-C57C38225AB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800" y="285750"/>
            <a:ext cx="85026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703263" y="939800"/>
            <a:ext cx="7688262" cy="3556000"/>
          </a:xfrm>
          <a:prstGeom prst="rect">
            <a:avLst/>
          </a:prstGeom>
        </p:spPr>
        <p:txBody>
          <a:bodyPr anchor="ctr"/>
          <a:lstStyle>
            <a:lvl1pPr marL="0" indent="0" algn="ctr">
              <a:buNone/>
              <a:defRPr/>
            </a:lvl1pPr>
          </a:lstStyle>
          <a:p>
            <a:r>
              <a:rPr lang="en-US"/>
              <a:t>Chart Goes Here</a:t>
            </a:r>
          </a:p>
        </p:txBody>
      </p:sp>
    </p:spTree>
    <p:extLst>
      <p:ext uri="{BB962C8B-B14F-4D97-AF65-F5344CB8AC3E}">
        <p14:creationId xmlns:p14="http://schemas.microsoft.com/office/powerpoint/2010/main" val="138340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B05AAA-29E1-47DD-AFEE-8D7193D0421F}"/>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799" y="285750"/>
            <a:ext cx="8515357"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330063" y="939800"/>
            <a:ext cx="3868737" cy="3556000"/>
          </a:xfrm>
          <a:prstGeom prst="rect">
            <a:avLst/>
          </a:prstGeom>
        </p:spPr>
        <p:txBody>
          <a:bodyPr anchor="ctr"/>
          <a:lstStyle>
            <a:lvl1pPr marL="0" indent="0" algn="ctr">
              <a:buNone/>
              <a:defRPr/>
            </a:lvl1pPr>
          </a:lstStyle>
          <a:p>
            <a:r>
              <a:rPr lang="en-US"/>
              <a:t>Chart Goes Here</a:t>
            </a:r>
          </a:p>
        </p:txBody>
      </p:sp>
      <p:sp>
        <p:nvSpPr>
          <p:cNvPr id="3" name="Chart Placeholder 2">
            <a:extLst>
              <a:ext uri="{FF2B5EF4-FFF2-40B4-BE49-F238E27FC236}">
                <a16:creationId xmlns:a16="http://schemas.microsoft.com/office/drawing/2014/main" id="{2592C31D-FB65-46C1-BD33-1694E2C4256E}"/>
              </a:ext>
            </a:extLst>
          </p:cNvPr>
          <p:cNvSpPr>
            <a:spLocks noGrp="1"/>
          </p:cNvSpPr>
          <p:nvPr>
            <p:ph type="chart" sz="quarter" idx="33" hasCustomPrompt="1"/>
          </p:nvPr>
        </p:nvSpPr>
        <p:spPr>
          <a:xfrm>
            <a:off x="4951420" y="939800"/>
            <a:ext cx="3868737" cy="3556000"/>
          </a:xfrm>
          <a:prstGeom prst="rect">
            <a:avLst/>
          </a:prstGeom>
        </p:spPr>
        <p:txBody>
          <a:bodyPr anchor="ctr"/>
          <a:lstStyle>
            <a:lvl1pPr marL="0" indent="0" algn="ctr">
              <a:buNone/>
              <a:defRPr>
                <a:solidFill>
                  <a:srgbClr val="5D6767"/>
                </a:solidFill>
              </a:defRPr>
            </a:lvl1pPr>
          </a:lstStyle>
          <a:p>
            <a:r>
              <a:rPr lang="en-US"/>
              <a:t>Chart Goes Here</a:t>
            </a:r>
          </a:p>
        </p:txBody>
      </p:sp>
    </p:spTree>
    <p:extLst>
      <p:ext uri="{BB962C8B-B14F-4D97-AF65-F5344CB8AC3E}">
        <p14:creationId xmlns:p14="http://schemas.microsoft.com/office/powerpoint/2010/main" val="122468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92D2D3-1A50-4B39-9855-EBFEF0DC40AB}"/>
              </a:ext>
            </a:extLst>
          </p:cNvPr>
          <p:cNvSpPr>
            <a:spLocks noGrp="1"/>
          </p:cNvSpPr>
          <p:nvPr>
            <p:ph type="body" sz="quarter" idx="33" hasCustomPrompt="1"/>
          </p:nvPr>
        </p:nvSpPr>
        <p:spPr>
          <a:xfrm>
            <a:off x="4237875" y="3868836"/>
            <a:ext cx="2610288" cy="460375"/>
          </a:xfrm>
          <a:prstGeom prst="rect">
            <a:avLst/>
          </a:prstGeom>
        </p:spPr>
        <p:txBody>
          <a:bodyPr/>
          <a:lstStyle>
            <a:lvl1pPr marL="0" indent="0" algn="r">
              <a:buNone/>
              <a:defRPr sz="1200">
                <a:solidFill>
                  <a:srgbClr val="0057B8"/>
                </a:solidFill>
              </a:defRPr>
            </a:lvl1pPr>
          </a:lstStyle>
          <a:p>
            <a:pPr lvl="0"/>
            <a:r>
              <a:rPr lang="en-US"/>
              <a:t>Name of Person, Title</a:t>
            </a:r>
          </a:p>
          <a:p>
            <a:pPr lvl="0"/>
            <a:r>
              <a:rPr lang="en-US"/>
              <a:t>Name of Organization</a:t>
            </a:r>
          </a:p>
        </p:txBody>
      </p:sp>
      <p:sp>
        <p:nvSpPr>
          <p:cNvPr id="6" name="Text Placeholder 41">
            <a:extLst>
              <a:ext uri="{FF2B5EF4-FFF2-40B4-BE49-F238E27FC236}">
                <a16:creationId xmlns:a16="http://schemas.microsoft.com/office/drawing/2014/main" id="{FE49C7C8-4965-4263-A218-573E500A5585}"/>
              </a:ext>
            </a:extLst>
          </p:cNvPr>
          <p:cNvSpPr>
            <a:spLocks noGrp="1"/>
          </p:cNvSpPr>
          <p:nvPr>
            <p:ph type="body" sz="quarter" idx="31" hasCustomPrompt="1"/>
          </p:nvPr>
        </p:nvSpPr>
        <p:spPr>
          <a:xfrm>
            <a:off x="304800" y="285750"/>
            <a:ext cx="86169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pic>
        <p:nvPicPr>
          <p:cNvPr id="10" name="Graphic 9" descr="Open quotation mark">
            <a:extLst>
              <a:ext uri="{FF2B5EF4-FFF2-40B4-BE49-F238E27FC236}">
                <a16:creationId xmlns:a16="http://schemas.microsoft.com/office/drawing/2014/main" id="{9147644A-D9A7-4193-8C19-343E6181EF8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31868" y="787746"/>
            <a:ext cx="914400" cy="914400"/>
          </a:xfrm>
          <a:prstGeom prst="rect">
            <a:avLst/>
          </a:prstGeom>
        </p:spPr>
      </p:pic>
      <p:cxnSp>
        <p:nvCxnSpPr>
          <p:cNvPr id="12" name="Straight Connector 11">
            <a:extLst>
              <a:ext uri="{FF2B5EF4-FFF2-40B4-BE49-F238E27FC236}">
                <a16:creationId xmlns:a16="http://schemas.microsoft.com/office/drawing/2014/main" id="{F5D8589E-8692-4806-B336-83AD1CE2C443}"/>
              </a:ext>
            </a:extLst>
          </p:cNvPr>
          <p:cNvCxnSpPr>
            <a:cxnSpLocks/>
          </p:cNvCxnSpPr>
          <p:nvPr userDrawn="1"/>
        </p:nvCxnSpPr>
        <p:spPr>
          <a:xfrm>
            <a:off x="2356249" y="1324175"/>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2A2BBB-BBD7-4329-A95B-8B39FDBCBEF9}"/>
              </a:ext>
            </a:extLst>
          </p:cNvPr>
          <p:cNvCxnSpPr>
            <a:cxnSpLocks/>
          </p:cNvCxnSpPr>
          <p:nvPr userDrawn="1"/>
        </p:nvCxnSpPr>
        <p:spPr>
          <a:xfrm>
            <a:off x="4981421" y="1324175"/>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E57D87-3B10-4134-B26C-06339BE7A40D}"/>
              </a:ext>
            </a:extLst>
          </p:cNvPr>
          <p:cNvCxnSpPr>
            <a:cxnSpLocks/>
          </p:cNvCxnSpPr>
          <p:nvPr userDrawn="1"/>
        </p:nvCxnSpPr>
        <p:spPr>
          <a:xfrm>
            <a:off x="2360678" y="3696176"/>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B36739-1D6F-4D49-B536-201872B97F99}"/>
              </a:ext>
            </a:extLst>
          </p:cNvPr>
          <p:cNvCxnSpPr>
            <a:cxnSpLocks/>
          </p:cNvCxnSpPr>
          <p:nvPr userDrawn="1"/>
        </p:nvCxnSpPr>
        <p:spPr>
          <a:xfrm>
            <a:off x="4985850" y="3696176"/>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pic>
        <p:nvPicPr>
          <p:cNvPr id="19" name="Graphic 18" descr="Closed quotation mark">
            <a:extLst>
              <a:ext uri="{FF2B5EF4-FFF2-40B4-BE49-F238E27FC236}">
                <a16:creationId xmlns:a16="http://schemas.microsoft.com/office/drawing/2014/main" id="{E99AB139-8C45-42B6-B761-520242AABADE}"/>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43540" y="3317409"/>
            <a:ext cx="914400" cy="914400"/>
          </a:xfrm>
          <a:prstGeom prst="rect">
            <a:avLst/>
          </a:prstGeom>
        </p:spPr>
      </p:pic>
      <p:sp>
        <p:nvSpPr>
          <p:cNvPr id="5" name="Text Placeholder 4">
            <a:extLst>
              <a:ext uri="{FF2B5EF4-FFF2-40B4-BE49-F238E27FC236}">
                <a16:creationId xmlns:a16="http://schemas.microsoft.com/office/drawing/2014/main" id="{6BCC0ACB-181E-4E98-B4E3-F2BA7EDF61B9}"/>
              </a:ext>
            </a:extLst>
          </p:cNvPr>
          <p:cNvSpPr>
            <a:spLocks noGrp="1"/>
          </p:cNvSpPr>
          <p:nvPr>
            <p:ph type="body" sz="quarter" idx="32" hasCustomPrompt="1"/>
          </p:nvPr>
        </p:nvSpPr>
        <p:spPr>
          <a:xfrm>
            <a:off x="1231271" y="1447601"/>
            <a:ext cx="6738937" cy="2127738"/>
          </a:xfrm>
          <a:prstGeom prst="rect">
            <a:avLst/>
          </a:prstGeom>
        </p:spPr>
        <p:txBody>
          <a:bodyPr anchor="ctr">
            <a:norm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algn="ctr"/>
            <a:r>
              <a:rPr lang="en-US">
                <a:solidFill>
                  <a:srgbClr val="576161"/>
                </a:solidFill>
              </a:rPr>
              <a:t>Type a quote here.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576161"/>
                </a:solidFill>
              </a:rPr>
              <a:t>The text box will automatically adjust to accommodate the amount of text you type. The text box will automatically adjust to accommodate the amount of text you type. The text box will automatically adjust to accommodate the amount of text you type. The text box will automatically adjust to accommodate the amount of text you type. </a:t>
            </a:r>
            <a:endParaRPr lang="en-US"/>
          </a:p>
        </p:txBody>
      </p:sp>
    </p:spTree>
    <p:extLst>
      <p:ext uri="{BB962C8B-B14F-4D97-AF65-F5344CB8AC3E}">
        <p14:creationId xmlns:p14="http://schemas.microsoft.com/office/powerpoint/2010/main" val="1677418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FF622BD5-50DB-42E0-A42B-297167521957}"/>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Closing Here</a:t>
            </a:r>
          </a:p>
        </p:txBody>
      </p:sp>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10" name="Picture 9" descr="Screen Shot 2016-09-07 at 9.56.29 AM.png">
            <a:extLst>
              <a:ext uri="{FF2B5EF4-FFF2-40B4-BE49-F238E27FC236}">
                <a16:creationId xmlns:a16="http://schemas.microsoft.com/office/drawing/2014/main" id="{1919035D-880B-4295-8FBA-F603FE884A9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cxnSp>
        <p:nvCxnSpPr>
          <p:cNvPr id="7" name="Straight Connector 6">
            <a:extLst>
              <a:ext uri="{FF2B5EF4-FFF2-40B4-BE49-F238E27FC236}">
                <a16:creationId xmlns:a16="http://schemas.microsoft.com/office/drawing/2014/main" id="{B08D8D34-940A-4545-85AC-7DDEA1E10D1E}"/>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90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342901"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75585"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2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A87DD-E15D-4FB6-AF43-165353FCA8AD}"/>
              </a:ext>
            </a:extLst>
          </p:cNvPr>
          <p:cNvSpPr txBox="1"/>
          <p:nvPr userDrawn="1"/>
        </p:nvSpPr>
        <p:spPr>
          <a:xfrm>
            <a:off x="640912" y="3085693"/>
            <a:ext cx="3006105"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
        <p:nvSpPr>
          <p:cNvPr id="10" name="Picture Placeholder 5">
            <a:extLst>
              <a:ext uri="{FF2B5EF4-FFF2-40B4-BE49-F238E27FC236}">
                <a16:creationId xmlns:a16="http://schemas.microsoft.com/office/drawing/2014/main" id="{E0CBB36A-214D-4E52-9F29-17DD947E9F78}"/>
              </a:ext>
            </a:extLst>
          </p:cNvPr>
          <p:cNvSpPr>
            <a:spLocks noGrp="1" noChangeAspect="1"/>
          </p:cNvSpPr>
          <p:nvPr>
            <p:ph type="pic" sz="quarter" idx="11" hasCustomPrompt="1"/>
          </p:nvPr>
        </p:nvSpPr>
        <p:spPr>
          <a:xfrm>
            <a:off x="752474" y="3284538"/>
            <a:ext cx="2759075" cy="781050"/>
          </a:xfrm>
          <a:prstGeom prst="rect">
            <a:avLst/>
          </a:prstGeom>
        </p:spPr>
        <p:txBody>
          <a:bodyPr anchor="ctr"/>
          <a:lstStyle>
            <a:lvl1pPr marL="0" indent="0" algn="ctr">
              <a:buNone/>
              <a:defRPr sz="1600">
                <a:solidFill>
                  <a:srgbClr val="5D6767"/>
                </a:solidFill>
              </a:defRPr>
            </a:lvl1pPr>
          </a:lstStyle>
          <a:p>
            <a:r>
              <a:rPr lang="en-US"/>
              <a:t>Insert Logo Here</a:t>
            </a:r>
          </a:p>
        </p:txBody>
      </p:sp>
      <p:sp>
        <p:nvSpPr>
          <p:cNvPr id="11" name="TextBox 10">
            <a:extLst>
              <a:ext uri="{FF2B5EF4-FFF2-40B4-BE49-F238E27FC236}">
                <a16:creationId xmlns:a16="http://schemas.microsoft.com/office/drawing/2014/main" id="{ED36B3D5-99AF-4782-95D2-2DBB21539DDE}"/>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sp>
        <p:nvSpPr>
          <p:cNvPr id="3" name="Text Placeholder 2">
            <a:extLst>
              <a:ext uri="{FF2B5EF4-FFF2-40B4-BE49-F238E27FC236}">
                <a16:creationId xmlns:a16="http://schemas.microsoft.com/office/drawing/2014/main" id="{8C0A2771-05F1-49B3-B7E0-AB6B5AA14857}"/>
              </a:ext>
            </a:extLst>
          </p:cNvPr>
          <p:cNvSpPr>
            <a:spLocks noGrp="1"/>
          </p:cNvSpPr>
          <p:nvPr>
            <p:ph type="body" sz="quarter" idx="12" hasCustomPrompt="1"/>
          </p:nvPr>
        </p:nvSpPr>
        <p:spPr>
          <a:xfrm>
            <a:off x="635000" y="4152900"/>
            <a:ext cx="1870075" cy="215444"/>
          </a:xfrm>
          <a:prstGeom prst="rect">
            <a:avLst/>
          </a:prstGeom>
        </p:spPr>
        <p:txBody>
          <a:bodyPr/>
          <a:lstStyle>
            <a:lvl1pPr marL="0" indent="0">
              <a:buNone/>
              <a:defRPr sz="1400">
                <a:solidFill>
                  <a:srgbClr val="0057B8"/>
                </a:solidFill>
              </a:defRPr>
            </a:lvl1pPr>
            <a:lvl2pPr marL="457200" indent="0">
              <a:buNone/>
              <a:defRPr sz="1400">
                <a:solidFill>
                  <a:srgbClr val="0057B8"/>
                </a:solidFill>
              </a:defRPr>
            </a:lvl2pPr>
            <a:lvl3pPr marL="914400" indent="0">
              <a:buNone/>
              <a:defRPr sz="1400">
                <a:solidFill>
                  <a:srgbClr val="0057B8"/>
                </a:solidFill>
              </a:defRPr>
            </a:lvl3pPr>
            <a:lvl4pPr marL="1371600" indent="0">
              <a:buNone/>
              <a:defRPr sz="1400">
                <a:solidFill>
                  <a:srgbClr val="0057B8"/>
                </a:solidFill>
              </a:defRPr>
            </a:lvl4pPr>
            <a:lvl5pPr marL="1828800" indent="0">
              <a:buNone/>
              <a:defRPr sz="1400">
                <a:solidFill>
                  <a:srgbClr val="0057B8"/>
                </a:solidFill>
              </a:defRPr>
            </a:lvl5pPr>
          </a:lstStyle>
          <a:p>
            <a:pPr lvl="0"/>
            <a:r>
              <a:rPr lang="en-US"/>
              <a:t>Type Date Here</a:t>
            </a:r>
          </a:p>
        </p:txBody>
      </p:sp>
    </p:spTree>
    <p:extLst>
      <p:ext uri="{BB962C8B-B14F-4D97-AF65-F5344CB8AC3E}">
        <p14:creationId xmlns:p14="http://schemas.microsoft.com/office/powerpoint/2010/main" val="3121294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Slide  - 1">
    <p:bg>
      <p:bgPr>
        <a:blipFill>
          <a:blip r:embed="rId2"/>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ED77DA-3322-9B20-B258-AA15BCF1BE3B}"/>
              </a:ext>
            </a:extLst>
          </p:cNvPr>
          <p:cNvSpPr/>
          <p:nvPr userDrawn="1"/>
        </p:nvSpPr>
        <p:spPr>
          <a:xfrm flipV="1">
            <a:off x="0" y="0"/>
            <a:ext cx="9154716" cy="5143500"/>
          </a:xfrm>
          <a:prstGeom prst="rect">
            <a:avLst/>
          </a:prstGeom>
          <a:gradFill>
            <a:gsLst>
              <a:gs pos="20000">
                <a:schemeClr val="bg2">
                  <a:lumMod val="70100"/>
                  <a:alpha val="30190"/>
                </a:schemeClr>
              </a:gs>
              <a:gs pos="100000">
                <a:schemeClr val="bg2">
                  <a:alpha val="50326"/>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ubtitle 2">
            <a:extLst>
              <a:ext uri="{FF2B5EF4-FFF2-40B4-BE49-F238E27FC236}">
                <a16:creationId xmlns:a16="http://schemas.microsoft.com/office/drawing/2014/main" id="{34B7F66F-4403-434F-9779-8F48AAA709F3}"/>
              </a:ext>
            </a:extLst>
          </p:cNvPr>
          <p:cNvSpPr>
            <a:spLocks noGrp="1"/>
          </p:cNvSpPr>
          <p:nvPr>
            <p:ph type="subTitle" idx="1" hasCustomPrompt="1"/>
          </p:nvPr>
        </p:nvSpPr>
        <p:spPr>
          <a:xfrm>
            <a:off x="476250" y="2881105"/>
            <a:ext cx="4618265" cy="492182"/>
          </a:xfrm>
          <a:prstGeom prst="rect">
            <a:avLst/>
          </a:prstGeom>
        </p:spPr>
        <p:txBody>
          <a:bodyPr/>
          <a:lstStyle>
            <a:lvl1pPr marL="0" indent="0" algn="l">
              <a:buNone/>
              <a:defRPr sz="1800" b="0" i="0" baseline="0">
                <a:solidFill>
                  <a:schemeClr val="bg1"/>
                </a:solidFill>
                <a:latin typeface="Kanit Light" pitchFamily="2" charset="-34"/>
                <a:cs typeface="Kanit Light" pitchFamily="2" charset="-34"/>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Audience Name Here</a:t>
            </a:r>
          </a:p>
        </p:txBody>
      </p:sp>
      <p:sp>
        <p:nvSpPr>
          <p:cNvPr id="10" name="Text Placeholder 8">
            <a:extLst>
              <a:ext uri="{FF2B5EF4-FFF2-40B4-BE49-F238E27FC236}">
                <a16:creationId xmlns:a16="http://schemas.microsoft.com/office/drawing/2014/main" id="{A7E702D2-E262-2842-93E7-BD19C6F99403}"/>
              </a:ext>
            </a:extLst>
          </p:cNvPr>
          <p:cNvSpPr>
            <a:spLocks noGrp="1"/>
          </p:cNvSpPr>
          <p:nvPr>
            <p:ph type="body" sz="quarter" idx="10" hasCustomPrompt="1"/>
          </p:nvPr>
        </p:nvSpPr>
        <p:spPr>
          <a:xfrm>
            <a:off x="476249" y="1711691"/>
            <a:ext cx="5713998" cy="783648"/>
          </a:xfrm>
          <a:prstGeom prst="rect">
            <a:avLst/>
          </a:prstGeom>
        </p:spPr>
        <p:txBody>
          <a:bodyPr anchor="ctr"/>
          <a:lstStyle>
            <a:lvl1pPr marL="0" indent="0">
              <a:buNone/>
              <a:defRPr sz="2700" b="0" i="0" cap="all" baseline="0">
                <a:solidFill>
                  <a:schemeClr val="bg1"/>
                </a:solidFill>
                <a:latin typeface="Kanit Thin" pitchFamily="2" charset="-34"/>
                <a:cs typeface="Kanit Thin" pitchFamily="2" charset="-34"/>
              </a:defRPr>
            </a:lvl1pPr>
            <a:lvl2pPr marL="342900" indent="0">
              <a:buNone/>
              <a:defRPr sz="1500">
                <a:solidFill>
                  <a:srgbClr val="5D6767"/>
                </a:solidFill>
              </a:defRPr>
            </a:lvl2pPr>
            <a:lvl3pPr marL="685800" indent="0">
              <a:buNone/>
              <a:defRPr sz="1500">
                <a:solidFill>
                  <a:srgbClr val="5D6767"/>
                </a:solidFill>
              </a:defRPr>
            </a:lvl3pPr>
            <a:lvl4pPr marL="1028700" indent="0">
              <a:buNone/>
              <a:defRPr sz="1500">
                <a:solidFill>
                  <a:srgbClr val="5D6767"/>
                </a:solidFill>
              </a:defRPr>
            </a:lvl4pPr>
            <a:lvl5pPr marL="1371600" indent="0">
              <a:buNone/>
              <a:defRPr sz="1500">
                <a:solidFill>
                  <a:srgbClr val="5D6767"/>
                </a:solidFill>
              </a:defRPr>
            </a:lvl5pPr>
          </a:lstStyle>
          <a:p>
            <a:pPr lvl="0"/>
            <a:r>
              <a:rPr lang="en-US"/>
              <a:t>Type Presentation Title Here</a:t>
            </a:r>
          </a:p>
        </p:txBody>
      </p:sp>
      <p:pic>
        <p:nvPicPr>
          <p:cNvPr id="12" name="Picture 11" descr="A picture containing text, clipart, vector graphics&#10;&#10;Description automatically generated">
            <a:extLst>
              <a:ext uri="{FF2B5EF4-FFF2-40B4-BE49-F238E27FC236}">
                <a16:creationId xmlns:a16="http://schemas.microsoft.com/office/drawing/2014/main" id="{007F54F7-88BA-8346-B07D-D40C7099C6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6250" y="224546"/>
            <a:ext cx="1687004" cy="609197"/>
          </a:xfrm>
          <a:prstGeom prst="rect">
            <a:avLst/>
          </a:prstGeom>
        </p:spPr>
      </p:pic>
      <p:sp>
        <p:nvSpPr>
          <p:cNvPr id="16" name="Text Placeholder 2">
            <a:extLst>
              <a:ext uri="{FF2B5EF4-FFF2-40B4-BE49-F238E27FC236}">
                <a16:creationId xmlns:a16="http://schemas.microsoft.com/office/drawing/2014/main" id="{E7C6D9B1-1B59-1F47-8B99-01442BFA72A2}"/>
              </a:ext>
            </a:extLst>
          </p:cNvPr>
          <p:cNvSpPr>
            <a:spLocks noGrp="1"/>
          </p:cNvSpPr>
          <p:nvPr>
            <p:ph type="body" sz="quarter" idx="35" hasCustomPrompt="1"/>
          </p:nvPr>
        </p:nvSpPr>
        <p:spPr>
          <a:xfrm>
            <a:off x="467226" y="3356977"/>
            <a:ext cx="2849908" cy="329885"/>
          </a:xfrm>
          <a:prstGeom prst="rect">
            <a:avLst/>
          </a:prstGeom>
        </p:spPr>
        <p:txBody>
          <a:bodyPr/>
          <a:lstStyle>
            <a:lvl1pPr marL="0" indent="0">
              <a:buClr>
                <a:srgbClr val="0057B8"/>
              </a:buClr>
              <a:buFont typeface="+mj-lt"/>
              <a:buNone/>
              <a:defRPr sz="1200" b="0" i="0" baseline="0">
                <a:solidFill>
                  <a:schemeClr val="bg1"/>
                </a:solidFill>
                <a:latin typeface="Kanit Light" pitchFamily="2" charset="-34"/>
                <a:cs typeface="Kanit Light" pitchFamily="2" charset="-34"/>
              </a:defRPr>
            </a:lvl1pPr>
            <a:lvl2pPr marL="557213" indent="-214313">
              <a:buClr>
                <a:srgbClr val="F08F1F"/>
              </a:buClr>
              <a:buFont typeface="Arial" panose="020B0604020202020204" pitchFamily="34" charset="0"/>
              <a:buChar char="-"/>
              <a:defRPr sz="1200">
                <a:solidFill>
                  <a:srgbClr val="576161"/>
                </a:solidFill>
              </a:defRPr>
            </a:lvl2pPr>
            <a:lvl3pPr>
              <a:defRPr sz="1200"/>
            </a:lvl3pPr>
            <a:lvl4pPr>
              <a:defRPr sz="1200"/>
            </a:lvl4pPr>
            <a:lvl5pPr>
              <a:defRPr sz="1200"/>
            </a:lvl5pPr>
          </a:lstStyle>
          <a:p>
            <a:pPr lvl="0"/>
            <a:r>
              <a:rPr lang="en-US"/>
              <a:t>Type Date Here</a:t>
            </a:r>
          </a:p>
        </p:txBody>
      </p:sp>
      <p:pic>
        <p:nvPicPr>
          <p:cNvPr id="9" name="Graphic 8">
            <a:extLst>
              <a:ext uri="{FF2B5EF4-FFF2-40B4-BE49-F238E27FC236}">
                <a16:creationId xmlns:a16="http://schemas.microsoft.com/office/drawing/2014/main" id="{1637120E-3C4B-9BAE-230E-127288FE15C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4312" r="24805" b="44943"/>
          <a:stretch/>
        </p:blipFill>
        <p:spPr>
          <a:xfrm>
            <a:off x="0" y="3416532"/>
            <a:ext cx="9144000" cy="1726969"/>
          </a:xfrm>
          <a:prstGeom prst="rect">
            <a:avLst/>
          </a:prstGeom>
        </p:spPr>
      </p:pic>
    </p:spTree>
    <p:extLst>
      <p:ext uri="{BB962C8B-B14F-4D97-AF65-F5344CB8AC3E}">
        <p14:creationId xmlns:p14="http://schemas.microsoft.com/office/powerpoint/2010/main" val="40841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69E60C5-3F3A-47B7-B2B1-7967881A7C36}"/>
              </a:ext>
            </a:extLst>
          </p:cNvPr>
          <p:cNvSpPr/>
          <p:nvPr userDrawn="1"/>
        </p:nvSpPr>
        <p:spPr>
          <a:xfrm>
            <a:off x="406695" y="1062502"/>
            <a:ext cx="5354026" cy="536907"/>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8" name="Rectangle: Rounded Corners 7">
            <a:extLst>
              <a:ext uri="{FF2B5EF4-FFF2-40B4-BE49-F238E27FC236}">
                <a16:creationId xmlns:a16="http://schemas.microsoft.com/office/drawing/2014/main" id="{320D77C5-4FC7-4914-82C9-E9B5C85EED01}"/>
              </a:ext>
            </a:extLst>
          </p:cNvPr>
          <p:cNvSpPr/>
          <p:nvPr userDrawn="1"/>
        </p:nvSpPr>
        <p:spPr>
          <a:xfrm>
            <a:off x="403601" y="1755596"/>
            <a:ext cx="5354026" cy="536907"/>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0" name="Rectangle: Rounded Corners 9">
            <a:extLst>
              <a:ext uri="{FF2B5EF4-FFF2-40B4-BE49-F238E27FC236}">
                <a16:creationId xmlns:a16="http://schemas.microsoft.com/office/drawing/2014/main" id="{DDD6FE0B-6DEF-4E4E-90EE-4CBFDEC94ABF}"/>
              </a:ext>
            </a:extLst>
          </p:cNvPr>
          <p:cNvSpPr/>
          <p:nvPr userDrawn="1"/>
        </p:nvSpPr>
        <p:spPr>
          <a:xfrm>
            <a:off x="403601" y="2467626"/>
            <a:ext cx="5354026" cy="536907"/>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3" name="Rectangle 2">
            <a:extLst>
              <a:ext uri="{FF2B5EF4-FFF2-40B4-BE49-F238E27FC236}">
                <a16:creationId xmlns:a16="http://schemas.microsoft.com/office/drawing/2014/main" id="{BB98B8DF-6056-4C6A-8C3C-5E26B0D94F1D}"/>
              </a:ext>
            </a:extLst>
          </p:cNvPr>
          <p:cNvSpPr/>
          <p:nvPr userDrawn="1"/>
        </p:nvSpPr>
        <p:spPr>
          <a:xfrm flipH="1">
            <a:off x="304800" y="1013765"/>
            <a:ext cx="636332" cy="342324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A5CC0A-8922-4A30-BB42-C8772715FF50}"/>
              </a:ext>
            </a:extLst>
          </p:cNvPr>
          <p:cNvSpPr txBox="1"/>
          <p:nvPr userDrawn="1"/>
        </p:nvSpPr>
        <p:spPr>
          <a:xfrm>
            <a:off x="408337" y="1013765"/>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1</a:t>
            </a:r>
          </a:p>
        </p:txBody>
      </p:sp>
      <p:sp>
        <p:nvSpPr>
          <p:cNvPr id="26" name="TextBox 25">
            <a:extLst>
              <a:ext uri="{FF2B5EF4-FFF2-40B4-BE49-F238E27FC236}">
                <a16:creationId xmlns:a16="http://schemas.microsoft.com/office/drawing/2014/main" id="{5269A47C-9753-4D48-ADC2-CFF0ACE19F1A}"/>
              </a:ext>
            </a:extLst>
          </p:cNvPr>
          <p:cNvSpPr txBox="1"/>
          <p:nvPr userDrawn="1"/>
        </p:nvSpPr>
        <p:spPr>
          <a:xfrm>
            <a:off x="406692" y="170438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2</a:t>
            </a:r>
          </a:p>
        </p:txBody>
      </p:sp>
      <p:sp>
        <p:nvSpPr>
          <p:cNvPr id="27" name="TextBox 26">
            <a:extLst>
              <a:ext uri="{FF2B5EF4-FFF2-40B4-BE49-F238E27FC236}">
                <a16:creationId xmlns:a16="http://schemas.microsoft.com/office/drawing/2014/main" id="{1E74ACD8-6DF2-499A-BF4E-8A562717BD87}"/>
              </a:ext>
            </a:extLst>
          </p:cNvPr>
          <p:cNvSpPr txBox="1"/>
          <p:nvPr userDrawn="1"/>
        </p:nvSpPr>
        <p:spPr>
          <a:xfrm>
            <a:off x="405870" y="2430709"/>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3</a:t>
            </a:r>
          </a:p>
        </p:txBody>
      </p:sp>
      <p:sp>
        <p:nvSpPr>
          <p:cNvPr id="29" name="TextBox 28">
            <a:extLst>
              <a:ext uri="{FF2B5EF4-FFF2-40B4-BE49-F238E27FC236}">
                <a16:creationId xmlns:a16="http://schemas.microsoft.com/office/drawing/2014/main" id="{E4C09682-FB6F-490F-8549-0D7C1EE56C1C}"/>
              </a:ext>
            </a:extLst>
          </p:cNvPr>
          <p:cNvSpPr txBox="1"/>
          <p:nvPr userDrawn="1"/>
        </p:nvSpPr>
        <p:spPr>
          <a:xfrm>
            <a:off x="409769" y="379067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5</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Today’s Presentation</a:t>
            </a:r>
          </a:p>
        </p:txBody>
      </p:sp>
      <p:sp>
        <p:nvSpPr>
          <p:cNvPr id="13" name="Rectangle 12">
            <a:extLst>
              <a:ext uri="{FF2B5EF4-FFF2-40B4-BE49-F238E27FC236}">
                <a16:creationId xmlns:a16="http://schemas.microsoft.com/office/drawing/2014/main" id="{5C59DE71-9B86-41A9-9F64-4E4F13DAD196}"/>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 Placeholder 2">
            <a:extLst>
              <a:ext uri="{FF2B5EF4-FFF2-40B4-BE49-F238E27FC236}">
                <a16:creationId xmlns:a16="http://schemas.microsoft.com/office/drawing/2014/main" id="{B5C80875-759A-4040-9E98-97A28FD314B3}"/>
              </a:ext>
            </a:extLst>
          </p:cNvPr>
          <p:cNvSpPr>
            <a:spLocks noGrp="1"/>
          </p:cNvSpPr>
          <p:nvPr>
            <p:ph type="body" sz="quarter" idx="36" hasCustomPrompt="1"/>
          </p:nvPr>
        </p:nvSpPr>
        <p:spPr>
          <a:xfrm>
            <a:off x="948338" y="2469569"/>
            <a:ext cx="4809289"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943601" y="1055468"/>
            <a:ext cx="4814026"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22" name="Text Placeholder 2">
            <a:extLst>
              <a:ext uri="{FF2B5EF4-FFF2-40B4-BE49-F238E27FC236}">
                <a16:creationId xmlns:a16="http://schemas.microsoft.com/office/drawing/2014/main" id="{6BAD195E-6921-4FC5-9516-61FA5D6EBBFE}"/>
              </a:ext>
            </a:extLst>
          </p:cNvPr>
          <p:cNvSpPr>
            <a:spLocks noGrp="1"/>
          </p:cNvSpPr>
          <p:nvPr>
            <p:ph type="body" sz="quarter" idx="35" hasCustomPrompt="1"/>
          </p:nvPr>
        </p:nvSpPr>
        <p:spPr>
          <a:xfrm>
            <a:off x="962911" y="1753244"/>
            <a:ext cx="4794715"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cxnSp>
        <p:nvCxnSpPr>
          <p:cNvPr id="39" name="Straight Connector 38">
            <a:extLst>
              <a:ext uri="{FF2B5EF4-FFF2-40B4-BE49-F238E27FC236}">
                <a16:creationId xmlns:a16="http://schemas.microsoft.com/office/drawing/2014/main" id="{4D6BBAF8-E420-43F3-A816-A6286124B7DD}"/>
              </a:ext>
            </a:extLst>
          </p:cNvPr>
          <p:cNvCxnSpPr>
            <a:cxnSpLocks/>
            <a:endCxn id="41"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Slide Number Placeholder 2">
            <a:extLst>
              <a:ext uri="{FF2B5EF4-FFF2-40B4-BE49-F238E27FC236}">
                <a16:creationId xmlns:a16="http://schemas.microsoft.com/office/drawing/2014/main" id="{CB00402F-CAAB-4FE1-AA93-6CF03A113518}"/>
              </a:ext>
            </a:extLst>
          </p:cNvPr>
          <p:cNvSpPr txBox="1">
            <a:spLocks/>
          </p:cNvSpPr>
          <p:nvPr userDrawn="1"/>
        </p:nvSpPr>
        <p:spPr>
          <a:xfrm>
            <a:off x="8551069" y="4862827"/>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chemeClr val="bg1"/>
                </a:solidFill>
                <a:latin typeface="+mj-lt"/>
              </a:rPr>
              <a:t>|  </a:t>
            </a:r>
            <a:fld id="{16F498BA-62D8-46B0-8809-F41BF3F18C91}" type="slidenum">
              <a:rPr lang="en-US" sz="900" b="0" smtClean="0">
                <a:solidFill>
                  <a:schemeClr val="bg1"/>
                </a:solidFill>
                <a:latin typeface="+mj-lt"/>
              </a:rPr>
              <a:pPr algn="l" defTabSz="685698"/>
              <a:t>‹#›</a:t>
            </a:fld>
            <a:endParaRPr lang="en-US" sz="900" b="0">
              <a:solidFill>
                <a:schemeClr val="bg1"/>
              </a:solidFill>
              <a:latin typeface="+mj-lt"/>
            </a:endParaRPr>
          </a:p>
        </p:txBody>
      </p:sp>
      <p:sp>
        <p:nvSpPr>
          <p:cNvPr id="41" name="TextBox 40">
            <a:extLst>
              <a:ext uri="{FF2B5EF4-FFF2-40B4-BE49-F238E27FC236}">
                <a16:creationId xmlns:a16="http://schemas.microsoft.com/office/drawing/2014/main" id="{ED7F1560-4F94-49F4-A6AF-38F7277398F6}"/>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20627149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sp>
        <p:nvSpPr>
          <p:cNvPr id="6" name="Chord 5">
            <a:extLst>
              <a:ext uri="{FF2B5EF4-FFF2-40B4-BE49-F238E27FC236}">
                <a16:creationId xmlns:a16="http://schemas.microsoft.com/office/drawing/2014/main" id="{B6DF5B2D-D372-4972-BD2D-223B0FDC5C26}"/>
              </a:ext>
            </a:extLst>
          </p:cNvPr>
          <p:cNvSpPr/>
          <p:nvPr userDrawn="1"/>
        </p:nvSpPr>
        <p:spPr>
          <a:xfrm rot="6750875">
            <a:off x="6846072" y="3199690"/>
            <a:ext cx="2822566" cy="2822566"/>
          </a:xfrm>
          <a:prstGeom prst="chord">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F987AB1E-61AC-4B7E-B09E-7413F4631E08}"/>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Section Title Here</a:t>
            </a:r>
          </a:p>
        </p:txBody>
      </p:sp>
      <p:cxnSp>
        <p:nvCxnSpPr>
          <p:cNvPr id="11" name="Straight Connector 10">
            <a:extLst>
              <a:ext uri="{FF2B5EF4-FFF2-40B4-BE49-F238E27FC236}">
                <a16:creationId xmlns:a16="http://schemas.microsoft.com/office/drawing/2014/main" id="{A84790D2-B0BD-4F63-8EE1-2A04D8FD2021}"/>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64A4EE5-FCFE-4417-A251-D155BBBA43BC}"/>
              </a:ext>
            </a:extLst>
          </p:cNvPr>
          <p:cNvCxnSpPr>
            <a:cxnSpLocks/>
            <a:endCxn id="17" idx="1"/>
          </p:cNvCxnSpPr>
          <p:nvPr userDrawn="1"/>
        </p:nvCxnSpPr>
        <p:spPr>
          <a:xfrm>
            <a:off x="6722269" y="4977027"/>
            <a:ext cx="833071"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Slide Number Placeholder 2">
            <a:extLst>
              <a:ext uri="{FF2B5EF4-FFF2-40B4-BE49-F238E27FC236}">
                <a16:creationId xmlns:a16="http://schemas.microsoft.com/office/drawing/2014/main" id="{456A1A94-9B75-4874-8EFA-28BFC6765B1B}"/>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200" b="0">
                <a:solidFill>
                  <a:schemeClr val="bg1"/>
                </a:solidFill>
                <a:latin typeface="Calibri" panose="020F0502020204030204"/>
              </a:rPr>
              <a:t>| </a:t>
            </a:r>
            <a:fld id="{16F498BA-62D8-46B0-8809-F41BF3F18C91}" type="slidenum">
              <a:rPr lang="en-US" sz="1200" b="0" smtClean="0">
                <a:solidFill>
                  <a:schemeClr val="bg1"/>
                </a:solidFill>
                <a:latin typeface="Calibri" panose="020F0502020204030204"/>
              </a:rPr>
              <a:pPr algn="l" defTabSz="685698"/>
              <a:t>‹#›</a:t>
            </a:fld>
            <a:endParaRPr lang="en-US" sz="1200" b="0">
              <a:solidFill>
                <a:schemeClr val="bg1"/>
              </a:solidFill>
              <a:latin typeface="Calibri" panose="020F0502020204030204"/>
            </a:endParaRPr>
          </a:p>
        </p:txBody>
      </p:sp>
      <p:sp>
        <p:nvSpPr>
          <p:cNvPr id="17" name="TextBox 16">
            <a:extLst>
              <a:ext uri="{FF2B5EF4-FFF2-40B4-BE49-F238E27FC236}">
                <a16:creationId xmlns:a16="http://schemas.microsoft.com/office/drawing/2014/main" id="{333FF60C-D595-4732-97A4-49C33C1758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3673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5" name="Picture Placeholder 2">
            <a:extLst>
              <a:ext uri="{FF2B5EF4-FFF2-40B4-BE49-F238E27FC236}">
                <a16:creationId xmlns:a16="http://schemas.microsoft.com/office/drawing/2014/main" id="{AD1195E1-E478-4FA8-9768-06821BBD52B0}"/>
              </a:ext>
            </a:extLst>
          </p:cNvPr>
          <p:cNvSpPr>
            <a:spLocks noGrp="1"/>
          </p:cNvSpPr>
          <p:nvPr>
            <p:ph type="pic" sz="quarter" idx="14" hasCustomPrompt="1"/>
          </p:nvPr>
        </p:nvSpPr>
        <p:spPr>
          <a:xfrm>
            <a:off x="5978643"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6" name="Picture Placeholder 2">
            <a:extLst>
              <a:ext uri="{FF2B5EF4-FFF2-40B4-BE49-F238E27FC236}">
                <a16:creationId xmlns:a16="http://schemas.microsoft.com/office/drawing/2014/main" id="{D521FF0A-9162-4777-ABFC-D7417DFEF381}"/>
              </a:ext>
            </a:extLst>
          </p:cNvPr>
          <p:cNvSpPr>
            <a:spLocks noGrp="1"/>
          </p:cNvSpPr>
          <p:nvPr>
            <p:ph type="pic" sz="quarter" idx="15" hasCustomPrompt="1"/>
          </p:nvPr>
        </p:nvSpPr>
        <p:spPr>
          <a:xfrm>
            <a:off x="3822715"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7" name="Picture Placeholder 2">
            <a:extLst>
              <a:ext uri="{FF2B5EF4-FFF2-40B4-BE49-F238E27FC236}">
                <a16:creationId xmlns:a16="http://schemas.microsoft.com/office/drawing/2014/main" id="{D47C8714-D638-4BF7-942B-AA3F0A4B7C3A}"/>
              </a:ext>
            </a:extLst>
          </p:cNvPr>
          <p:cNvSpPr>
            <a:spLocks noGrp="1"/>
          </p:cNvSpPr>
          <p:nvPr>
            <p:ph type="pic" sz="quarter" idx="16" hasCustomPrompt="1"/>
          </p:nvPr>
        </p:nvSpPr>
        <p:spPr>
          <a:xfrm>
            <a:off x="1666787"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1" name="Picture Placeholder 2">
            <a:extLst>
              <a:ext uri="{FF2B5EF4-FFF2-40B4-BE49-F238E27FC236}">
                <a16:creationId xmlns:a16="http://schemas.microsoft.com/office/drawing/2014/main" id="{27A0E1A1-E5F3-48FB-92A3-78E427734B9B}"/>
              </a:ext>
            </a:extLst>
          </p:cNvPr>
          <p:cNvSpPr>
            <a:spLocks noGrp="1"/>
          </p:cNvSpPr>
          <p:nvPr>
            <p:ph type="pic" sz="quarter" idx="12" hasCustomPrompt="1"/>
          </p:nvPr>
        </p:nvSpPr>
        <p:spPr>
          <a:xfrm>
            <a:off x="7080255" y="858221"/>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4" name="Picture Placeholder 2">
            <a:extLst>
              <a:ext uri="{FF2B5EF4-FFF2-40B4-BE49-F238E27FC236}">
                <a16:creationId xmlns:a16="http://schemas.microsoft.com/office/drawing/2014/main" id="{868BBCE9-BAA9-40B3-BAEE-626EE6C8D868}"/>
              </a:ext>
            </a:extLst>
          </p:cNvPr>
          <p:cNvSpPr>
            <a:spLocks noGrp="1"/>
          </p:cNvSpPr>
          <p:nvPr>
            <p:ph type="pic" sz="quarter" idx="13" hasCustomPrompt="1"/>
          </p:nvPr>
        </p:nvSpPr>
        <p:spPr>
          <a:xfrm>
            <a:off x="4915527" y="858222"/>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0" name="Picture Placeholder 2">
            <a:extLst>
              <a:ext uri="{FF2B5EF4-FFF2-40B4-BE49-F238E27FC236}">
                <a16:creationId xmlns:a16="http://schemas.microsoft.com/office/drawing/2014/main" id="{B9038697-18C0-4100-9C7B-BA9A5A687905}"/>
              </a:ext>
            </a:extLst>
          </p:cNvPr>
          <p:cNvSpPr>
            <a:spLocks noGrp="1"/>
          </p:cNvSpPr>
          <p:nvPr>
            <p:ph type="pic" sz="quarter" idx="11" hasCustomPrompt="1"/>
          </p:nvPr>
        </p:nvSpPr>
        <p:spPr>
          <a:xfrm>
            <a:off x="2774328"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3" name="Picture Placeholder 2">
            <a:extLst>
              <a:ext uri="{FF2B5EF4-FFF2-40B4-BE49-F238E27FC236}">
                <a16:creationId xmlns:a16="http://schemas.microsoft.com/office/drawing/2014/main" id="{16422B53-3A2A-42DC-873F-4E02411C5735}"/>
              </a:ext>
            </a:extLst>
          </p:cNvPr>
          <p:cNvSpPr>
            <a:spLocks noGrp="1"/>
          </p:cNvSpPr>
          <p:nvPr>
            <p:ph type="pic" sz="quarter" idx="10" hasCustomPrompt="1"/>
          </p:nvPr>
        </p:nvSpPr>
        <p:spPr>
          <a:xfrm>
            <a:off x="609600"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19" name="Text Placeholder 18">
            <a:extLst>
              <a:ext uri="{FF2B5EF4-FFF2-40B4-BE49-F238E27FC236}">
                <a16:creationId xmlns:a16="http://schemas.microsoft.com/office/drawing/2014/main" id="{D2DFF7E9-2EED-4300-9353-922E34A9D13A}"/>
              </a:ext>
            </a:extLst>
          </p:cNvPr>
          <p:cNvSpPr>
            <a:spLocks noGrp="1"/>
          </p:cNvSpPr>
          <p:nvPr>
            <p:ph type="body" sz="quarter" idx="17" hasCustomPrompt="1"/>
          </p:nvPr>
        </p:nvSpPr>
        <p:spPr>
          <a:xfrm>
            <a:off x="3506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28" name="Text Placeholder 18">
            <a:extLst>
              <a:ext uri="{FF2B5EF4-FFF2-40B4-BE49-F238E27FC236}">
                <a16:creationId xmlns:a16="http://schemas.microsoft.com/office/drawing/2014/main" id="{3DB74745-BC2C-41CE-AEF1-92BECE9A5CC9}"/>
              </a:ext>
            </a:extLst>
          </p:cNvPr>
          <p:cNvSpPr>
            <a:spLocks noGrp="1"/>
          </p:cNvSpPr>
          <p:nvPr>
            <p:ph type="body" sz="quarter" idx="18" hasCustomPrompt="1"/>
          </p:nvPr>
        </p:nvSpPr>
        <p:spPr>
          <a:xfrm>
            <a:off x="3501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29" name="Text Placeholder 18">
            <a:extLst>
              <a:ext uri="{FF2B5EF4-FFF2-40B4-BE49-F238E27FC236}">
                <a16:creationId xmlns:a16="http://schemas.microsoft.com/office/drawing/2014/main" id="{55E4EB64-D183-4C59-B7E4-C43270180019}"/>
              </a:ext>
            </a:extLst>
          </p:cNvPr>
          <p:cNvSpPr>
            <a:spLocks noGrp="1"/>
          </p:cNvSpPr>
          <p:nvPr>
            <p:ph type="body" sz="quarter" idx="19" hasCustomPrompt="1"/>
          </p:nvPr>
        </p:nvSpPr>
        <p:spPr>
          <a:xfrm>
            <a:off x="25350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0" name="Text Placeholder 18">
            <a:extLst>
              <a:ext uri="{FF2B5EF4-FFF2-40B4-BE49-F238E27FC236}">
                <a16:creationId xmlns:a16="http://schemas.microsoft.com/office/drawing/2014/main" id="{FD23D701-7DCB-4427-8F69-5C47519318DC}"/>
              </a:ext>
            </a:extLst>
          </p:cNvPr>
          <p:cNvSpPr>
            <a:spLocks noGrp="1"/>
          </p:cNvSpPr>
          <p:nvPr>
            <p:ph type="body" sz="quarter" idx="20" hasCustomPrompt="1"/>
          </p:nvPr>
        </p:nvSpPr>
        <p:spPr>
          <a:xfrm>
            <a:off x="25345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1" name="Text Placeholder 18">
            <a:extLst>
              <a:ext uri="{FF2B5EF4-FFF2-40B4-BE49-F238E27FC236}">
                <a16:creationId xmlns:a16="http://schemas.microsoft.com/office/drawing/2014/main" id="{30F37D08-93B3-447A-B066-31B4EDF3970C}"/>
              </a:ext>
            </a:extLst>
          </p:cNvPr>
          <p:cNvSpPr>
            <a:spLocks noGrp="1"/>
          </p:cNvSpPr>
          <p:nvPr>
            <p:ph type="body" sz="quarter" idx="21" hasCustomPrompt="1"/>
          </p:nvPr>
        </p:nvSpPr>
        <p:spPr>
          <a:xfrm>
            <a:off x="47058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2" name="Text Placeholder 18">
            <a:extLst>
              <a:ext uri="{FF2B5EF4-FFF2-40B4-BE49-F238E27FC236}">
                <a16:creationId xmlns:a16="http://schemas.microsoft.com/office/drawing/2014/main" id="{53EDBDB9-2931-40F5-9C5F-08CADC3F36DB}"/>
              </a:ext>
            </a:extLst>
          </p:cNvPr>
          <p:cNvSpPr>
            <a:spLocks noGrp="1"/>
          </p:cNvSpPr>
          <p:nvPr>
            <p:ph type="body" sz="quarter" idx="22" hasCustomPrompt="1"/>
          </p:nvPr>
        </p:nvSpPr>
        <p:spPr>
          <a:xfrm>
            <a:off x="47053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3" name="Text Placeholder 18">
            <a:extLst>
              <a:ext uri="{FF2B5EF4-FFF2-40B4-BE49-F238E27FC236}">
                <a16:creationId xmlns:a16="http://schemas.microsoft.com/office/drawing/2014/main" id="{B32279B1-D807-4670-965D-355A3A3A9F33}"/>
              </a:ext>
            </a:extLst>
          </p:cNvPr>
          <p:cNvSpPr>
            <a:spLocks noGrp="1"/>
          </p:cNvSpPr>
          <p:nvPr>
            <p:ph type="body" sz="quarter" idx="23" hasCustomPrompt="1"/>
          </p:nvPr>
        </p:nvSpPr>
        <p:spPr>
          <a:xfrm>
            <a:off x="68902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4" name="Text Placeholder 18">
            <a:extLst>
              <a:ext uri="{FF2B5EF4-FFF2-40B4-BE49-F238E27FC236}">
                <a16:creationId xmlns:a16="http://schemas.microsoft.com/office/drawing/2014/main" id="{3C1B349A-9F3B-4C65-9E4D-A2F612B70AB4}"/>
              </a:ext>
            </a:extLst>
          </p:cNvPr>
          <p:cNvSpPr>
            <a:spLocks noGrp="1"/>
          </p:cNvSpPr>
          <p:nvPr>
            <p:ph type="body" sz="quarter" idx="24" hasCustomPrompt="1"/>
          </p:nvPr>
        </p:nvSpPr>
        <p:spPr>
          <a:xfrm>
            <a:off x="68897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5" name="Text Placeholder 18">
            <a:extLst>
              <a:ext uri="{FF2B5EF4-FFF2-40B4-BE49-F238E27FC236}">
                <a16:creationId xmlns:a16="http://schemas.microsoft.com/office/drawing/2014/main" id="{92125F01-3BD7-4B43-97C2-1B1F65DF57AD}"/>
              </a:ext>
            </a:extLst>
          </p:cNvPr>
          <p:cNvSpPr>
            <a:spLocks noGrp="1"/>
          </p:cNvSpPr>
          <p:nvPr>
            <p:ph type="body" sz="quarter" idx="25" hasCustomPrompt="1"/>
          </p:nvPr>
        </p:nvSpPr>
        <p:spPr>
          <a:xfrm>
            <a:off x="14238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6" name="Text Placeholder 18">
            <a:extLst>
              <a:ext uri="{FF2B5EF4-FFF2-40B4-BE49-F238E27FC236}">
                <a16:creationId xmlns:a16="http://schemas.microsoft.com/office/drawing/2014/main" id="{E20BBC7F-180F-4C80-8B88-9B2A179F9D19}"/>
              </a:ext>
            </a:extLst>
          </p:cNvPr>
          <p:cNvSpPr>
            <a:spLocks noGrp="1"/>
          </p:cNvSpPr>
          <p:nvPr>
            <p:ph type="body" sz="quarter" idx="26" hasCustomPrompt="1"/>
          </p:nvPr>
        </p:nvSpPr>
        <p:spPr>
          <a:xfrm>
            <a:off x="14232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7" name="Text Placeholder 18">
            <a:extLst>
              <a:ext uri="{FF2B5EF4-FFF2-40B4-BE49-F238E27FC236}">
                <a16:creationId xmlns:a16="http://schemas.microsoft.com/office/drawing/2014/main" id="{0CA0E062-60BF-4D75-AB17-31231159AE8D}"/>
              </a:ext>
            </a:extLst>
          </p:cNvPr>
          <p:cNvSpPr>
            <a:spLocks noGrp="1"/>
          </p:cNvSpPr>
          <p:nvPr>
            <p:ph type="body" sz="quarter" idx="27" hasCustomPrompt="1"/>
          </p:nvPr>
        </p:nvSpPr>
        <p:spPr>
          <a:xfrm>
            <a:off x="36082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8" name="Text Placeholder 18">
            <a:extLst>
              <a:ext uri="{FF2B5EF4-FFF2-40B4-BE49-F238E27FC236}">
                <a16:creationId xmlns:a16="http://schemas.microsoft.com/office/drawing/2014/main" id="{131F3BE0-6392-492C-9C51-E8E941D24C2E}"/>
              </a:ext>
            </a:extLst>
          </p:cNvPr>
          <p:cNvSpPr>
            <a:spLocks noGrp="1"/>
          </p:cNvSpPr>
          <p:nvPr>
            <p:ph type="body" sz="quarter" idx="28" hasCustomPrompt="1"/>
          </p:nvPr>
        </p:nvSpPr>
        <p:spPr>
          <a:xfrm>
            <a:off x="36076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9" name="Text Placeholder 18">
            <a:extLst>
              <a:ext uri="{FF2B5EF4-FFF2-40B4-BE49-F238E27FC236}">
                <a16:creationId xmlns:a16="http://schemas.microsoft.com/office/drawing/2014/main" id="{B7AC78BF-99FA-42DD-8D92-B9C7469630C5}"/>
              </a:ext>
            </a:extLst>
          </p:cNvPr>
          <p:cNvSpPr>
            <a:spLocks noGrp="1"/>
          </p:cNvSpPr>
          <p:nvPr>
            <p:ph type="body" sz="quarter" idx="29" hasCustomPrompt="1"/>
          </p:nvPr>
        </p:nvSpPr>
        <p:spPr>
          <a:xfrm>
            <a:off x="5778500"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40" name="Text Placeholder 18">
            <a:extLst>
              <a:ext uri="{FF2B5EF4-FFF2-40B4-BE49-F238E27FC236}">
                <a16:creationId xmlns:a16="http://schemas.microsoft.com/office/drawing/2014/main" id="{5AB06D29-700F-4E2B-8A1D-996B6E24169D}"/>
              </a:ext>
            </a:extLst>
          </p:cNvPr>
          <p:cNvSpPr>
            <a:spLocks noGrp="1"/>
          </p:cNvSpPr>
          <p:nvPr>
            <p:ph type="body" sz="quarter" idx="30" hasCustomPrompt="1"/>
          </p:nvPr>
        </p:nvSpPr>
        <p:spPr>
          <a:xfrm>
            <a:off x="5777979"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42" name="Text Placeholder 41">
            <a:extLst>
              <a:ext uri="{FF2B5EF4-FFF2-40B4-BE49-F238E27FC236}">
                <a16:creationId xmlns:a16="http://schemas.microsoft.com/office/drawing/2014/main" id="{42293D70-A419-4C63-BDEF-855554003129}"/>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Tree>
    <p:extLst>
      <p:ext uri="{BB962C8B-B14F-4D97-AF65-F5344CB8AC3E}">
        <p14:creationId xmlns:p14="http://schemas.microsoft.com/office/powerpoint/2010/main" val="212252711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24452" y="1041399"/>
            <a:ext cx="2573720"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1" name="Rectangle: Rounded Corners 10">
            <a:extLst>
              <a:ext uri="{FF2B5EF4-FFF2-40B4-BE49-F238E27FC236}">
                <a16:creationId xmlns:a16="http://schemas.microsoft.com/office/drawing/2014/main" id="{CFC7604F-F223-4BBE-A2C2-C81EFCBABCF1}"/>
              </a:ext>
            </a:extLst>
          </p:cNvPr>
          <p:cNvSpPr/>
          <p:nvPr userDrawn="1"/>
        </p:nvSpPr>
        <p:spPr>
          <a:xfrm>
            <a:off x="6272214" y="1041399"/>
            <a:ext cx="2573720" cy="3448048"/>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3305286" y="1041398"/>
            <a:ext cx="2573720"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95303"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endParaRPr lang="en-US"/>
          </a:p>
          <a:p>
            <a:pPr lvl="0"/>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3479724"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
        <p:nvSpPr>
          <p:cNvPr id="15" name="Text Placeholder 2">
            <a:extLst>
              <a:ext uri="{FF2B5EF4-FFF2-40B4-BE49-F238E27FC236}">
                <a16:creationId xmlns:a16="http://schemas.microsoft.com/office/drawing/2014/main" id="{9F6CF254-F0B0-43DE-8A1C-79995B9C3378}"/>
              </a:ext>
            </a:extLst>
          </p:cNvPr>
          <p:cNvSpPr>
            <a:spLocks noGrp="1"/>
          </p:cNvSpPr>
          <p:nvPr>
            <p:ph type="body" sz="quarter" idx="36" hasCustomPrompt="1"/>
          </p:nvPr>
        </p:nvSpPr>
        <p:spPr>
          <a:xfrm>
            <a:off x="6443574" y="1187824"/>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Tree>
    <p:extLst>
      <p:ext uri="{BB962C8B-B14F-4D97-AF65-F5344CB8AC3E}">
        <p14:creationId xmlns:p14="http://schemas.microsoft.com/office/powerpoint/2010/main" val="191402649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04800" y="1041399"/>
            <a:ext cx="4088963"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4800876" y="1041398"/>
            <a:ext cx="4070069"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71488" y="1181100"/>
            <a:ext cx="3742393"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4585659"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4975315" y="1181100"/>
            <a:ext cx="3747204"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14813858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1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BDE6C4-4D75-4887-8836-B21F5D18833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BCD63E46-48E1-4DB3-82A2-2EFC17EA0F9F}"/>
              </a:ext>
            </a:extLst>
          </p:cNvPr>
          <p:cNvSpPr>
            <a:spLocks noGrp="1"/>
          </p:cNvSpPr>
          <p:nvPr>
            <p:ph type="body" sz="quarter" idx="32" hasCustomPrompt="1"/>
          </p:nvPr>
        </p:nvSpPr>
        <p:spPr>
          <a:xfrm>
            <a:off x="4972658" y="1471613"/>
            <a:ext cx="3895624" cy="2732087"/>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11" name="Text Placeholder 2">
            <a:extLst>
              <a:ext uri="{FF2B5EF4-FFF2-40B4-BE49-F238E27FC236}">
                <a16:creationId xmlns:a16="http://schemas.microsoft.com/office/drawing/2014/main" id="{75BAB9C8-A9D3-477C-BA90-B6388FB080CB}"/>
              </a:ext>
            </a:extLst>
          </p:cNvPr>
          <p:cNvSpPr>
            <a:spLocks noGrp="1"/>
          </p:cNvSpPr>
          <p:nvPr>
            <p:ph type="body" sz="quarter" idx="36" hasCustomPrompt="1"/>
          </p:nvPr>
        </p:nvSpPr>
        <p:spPr>
          <a:xfrm>
            <a:off x="317308" y="1471613"/>
            <a:ext cx="3895624" cy="2732087"/>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sp>
        <p:nvSpPr>
          <p:cNvPr id="15" name="Text Placeholder 5">
            <a:extLst>
              <a:ext uri="{FF2B5EF4-FFF2-40B4-BE49-F238E27FC236}">
                <a16:creationId xmlns:a16="http://schemas.microsoft.com/office/drawing/2014/main" id="{BED01278-02DB-4C4B-92C5-0936D17C32D9}"/>
              </a:ext>
            </a:extLst>
          </p:cNvPr>
          <p:cNvSpPr>
            <a:spLocks noGrp="1"/>
          </p:cNvSpPr>
          <p:nvPr>
            <p:ph type="body" sz="quarter" idx="37" hasCustomPrompt="1"/>
          </p:nvPr>
        </p:nvSpPr>
        <p:spPr>
          <a:xfrm>
            <a:off x="316706"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6" name="Text Placeholder 5">
            <a:extLst>
              <a:ext uri="{FF2B5EF4-FFF2-40B4-BE49-F238E27FC236}">
                <a16:creationId xmlns:a16="http://schemas.microsoft.com/office/drawing/2014/main" id="{2E0C95A8-6089-4019-851B-52C2EE3886B1}"/>
              </a:ext>
            </a:extLst>
          </p:cNvPr>
          <p:cNvSpPr>
            <a:spLocks noGrp="1"/>
          </p:cNvSpPr>
          <p:nvPr>
            <p:ph type="body" sz="quarter" idx="38" hasCustomPrompt="1"/>
          </p:nvPr>
        </p:nvSpPr>
        <p:spPr>
          <a:xfrm>
            <a:off x="4967293"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cxnSp>
        <p:nvCxnSpPr>
          <p:cNvPr id="4" name="Straight Connector 3">
            <a:extLst>
              <a:ext uri="{FF2B5EF4-FFF2-40B4-BE49-F238E27FC236}">
                <a16:creationId xmlns:a16="http://schemas.microsoft.com/office/drawing/2014/main" id="{65F9707C-B7ED-4271-88C0-FE4E1CB54EE2}"/>
              </a:ext>
            </a:extLst>
          </p:cNvPr>
          <p:cNvCxnSpPr>
            <a:cxnSpLocks/>
            <a:stCxn id="8" idx="0"/>
          </p:cNvCxnSpPr>
          <p:nvPr userDrawn="1"/>
        </p:nvCxnSpPr>
        <p:spPr>
          <a:xfrm>
            <a:off x="4572001" y="939800"/>
            <a:ext cx="13658" cy="354965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964279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A9ECE8-10E2-44C4-AD50-F909D84E101D}"/>
              </a:ext>
            </a:extLst>
          </p:cNvPr>
          <p:cNvSpPr>
            <a:spLocks noGrp="1"/>
          </p:cNvSpPr>
          <p:nvPr>
            <p:ph type="body" sz="quarter" idx="32" hasCustomPrompt="1"/>
          </p:nvPr>
        </p:nvSpPr>
        <p:spPr>
          <a:xfrm>
            <a:off x="3301014"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9" name="Text Placeholder 2">
            <a:extLst>
              <a:ext uri="{FF2B5EF4-FFF2-40B4-BE49-F238E27FC236}">
                <a16:creationId xmlns:a16="http://schemas.microsoft.com/office/drawing/2014/main" id="{9A8A15C0-EB75-46C9-923E-C7F59C7EA501}"/>
              </a:ext>
            </a:extLst>
          </p:cNvPr>
          <p:cNvSpPr>
            <a:spLocks noGrp="1"/>
          </p:cNvSpPr>
          <p:nvPr>
            <p:ph type="body" sz="quarter" idx="33" hasCustomPrompt="1"/>
          </p:nvPr>
        </p:nvSpPr>
        <p:spPr>
          <a:xfrm>
            <a:off x="6277577"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24452" y="1471613"/>
            <a:ext cx="2573719" cy="3017834"/>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 Placeholder 5">
            <a:extLst>
              <a:ext uri="{FF2B5EF4-FFF2-40B4-BE49-F238E27FC236}">
                <a16:creationId xmlns:a16="http://schemas.microsoft.com/office/drawing/2014/main" id="{C5B44617-D0DF-44B7-B8EC-207553B8BFC0}"/>
              </a:ext>
            </a:extLst>
          </p:cNvPr>
          <p:cNvSpPr>
            <a:spLocks noGrp="1"/>
          </p:cNvSpPr>
          <p:nvPr>
            <p:ph type="body" sz="quarter" idx="35" hasCustomPrompt="1"/>
          </p:nvPr>
        </p:nvSpPr>
        <p:spPr>
          <a:xfrm>
            <a:off x="323850"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0" name="Text Placeholder 5">
            <a:extLst>
              <a:ext uri="{FF2B5EF4-FFF2-40B4-BE49-F238E27FC236}">
                <a16:creationId xmlns:a16="http://schemas.microsoft.com/office/drawing/2014/main" id="{A1559C81-FDD7-4B5B-97E8-6BF7AFECB064}"/>
              </a:ext>
            </a:extLst>
          </p:cNvPr>
          <p:cNvSpPr>
            <a:spLocks noGrp="1"/>
          </p:cNvSpPr>
          <p:nvPr>
            <p:ph type="body" sz="quarter" idx="36" hasCustomPrompt="1"/>
          </p:nvPr>
        </p:nvSpPr>
        <p:spPr>
          <a:xfrm>
            <a:off x="3295649"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1" name="Text Placeholder 5">
            <a:extLst>
              <a:ext uri="{FF2B5EF4-FFF2-40B4-BE49-F238E27FC236}">
                <a16:creationId xmlns:a16="http://schemas.microsoft.com/office/drawing/2014/main" id="{6BB7B59D-AFA7-4D16-9747-DCE304E67898}"/>
              </a:ext>
            </a:extLst>
          </p:cNvPr>
          <p:cNvSpPr>
            <a:spLocks noGrp="1"/>
          </p:cNvSpPr>
          <p:nvPr>
            <p:ph type="body" sz="quarter" idx="37" hasCustomPrompt="1"/>
          </p:nvPr>
        </p:nvSpPr>
        <p:spPr>
          <a:xfrm>
            <a:off x="6277578" y="1041400"/>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Tree>
    <p:extLst>
      <p:ext uri="{BB962C8B-B14F-4D97-AF65-F5344CB8AC3E}">
        <p14:creationId xmlns:p14="http://schemas.microsoft.com/office/powerpoint/2010/main" val="38194250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Straight Connector 12"/>
          <p:cNvCxnSpPr/>
          <p:nvPr userDrawn="1"/>
        </p:nvCxnSpPr>
        <p:spPr bwMode="auto">
          <a:xfrm>
            <a:off x="1671773" y="708880"/>
            <a:ext cx="57839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0"/>
            <a:ext cx="9144000" cy="120650"/>
          </a:xfrm>
          <a:prstGeom prst="rect">
            <a:avLst/>
          </a:prstGeom>
          <a:solidFill>
            <a:srgbClr val="0057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5091"/>
              </a:solidFill>
            </a:endParaRPr>
          </a:p>
        </p:txBody>
      </p:sp>
      <p:cxnSp>
        <p:nvCxnSpPr>
          <p:cNvPr id="6" name="Straight Connector 5"/>
          <p:cNvCxnSpPr>
            <a:cxnSpLocks/>
            <a:endCxn id="15" idx="1"/>
          </p:cNvCxnSpPr>
          <p:nvPr userDrawn="1"/>
        </p:nvCxnSpPr>
        <p:spPr>
          <a:xfrm>
            <a:off x="1216464" y="4977027"/>
            <a:ext cx="6338876" cy="0"/>
          </a:xfrm>
          <a:prstGeom prst="line">
            <a:avLst/>
          </a:prstGeom>
          <a:ln w="6350" cmpd="sng">
            <a:solidFill>
              <a:srgbClr val="7E7F80"/>
            </a:solidFill>
          </a:ln>
          <a:effectLst/>
        </p:spPr>
        <p:style>
          <a:lnRef idx="2">
            <a:schemeClr val="accent1"/>
          </a:lnRef>
          <a:fillRef idx="0">
            <a:schemeClr val="accent1"/>
          </a:fillRef>
          <a:effectRef idx="1">
            <a:schemeClr val="accent1"/>
          </a:effectRef>
          <a:fontRef idx="minor">
            <a:schemeClr val="tx1"/>
          </a:fontRef>
        </p:style>
      </p:cxnSp>
      <p:pic>
        <p:nvPicPr>
          <p:cNvPr id="2" name="Picture 1" descr="DH_logo__CMYK.eps"/>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218916" y="4692806"/>
            <a:ext cx="1076467" cy="289896"/>
          </a:xfrm>
          <a:prstGeom prst="rect">
            <a:avLst/>
          </a:prstGeom>
        </p:spPr>
      </p:pic>
      <p:sp>
        <p:nvSpPr>
          <p:cNvPr id="9" name="Slide Number Placeholder 2">
            <a:extLst>
              <a:ext uri="{FF2B5EF4-FFF2-40B4-BE49-F238E27FC236}">
                <a16:creationId xmlns:a16="http://schemas.microsoft.com/office/drawing/2014/main" id="{A426A7F8-83C3-4BA5-B3A5-6A967E985F80}"/>
              </a:ext>
            </a:extLst>
          </p:cNvPr>
          <p:cNvSpPr txBox="1">
            <a:spLocks/>
          </p:cNvSpPr>
          <p:nvPr userDrawn="1"/>
        </p:nvSpPr>
        <p:spPr>
          <a:xfrm>
            <a:off x="8551069" y="4860683"/>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rgbClr val="0057B8"/>
                </a:solidFill>
                <a:latin typeface="+mj-lt"/>
              </a:rPr>
              <a:t>|  </a:t>
            </a:r>
            <a:fld id="{16F498BA-62D8-46B0-8809-F41BF3F18C91}" type="slidenum">
              <a:rPr lang="en-US" sz="900" b="0" smtClean="0">
                <a:solidFill>
                  <a:srgbClr val="0057B8"/>
                </a:solidFill>
                <a:latin typeface="+mj-lt"/>
              </a:rPr>
              <a:pPr algn="l" defTabSz="685698"/>
              <a:t>‹#›</a:t>
            </a:fld>
            <a:endParaRPr lang="en-US" sz="900" b="0">
              <a:solidFill>
                <a:srgbClr val="0057B8"/>
              </a:solidFill>
              <a:latin typeface="+mj-lt"/>
            </a:endParaRPr>
          </a:p>
        </p:txBody>
      </p:sp>
      <p:sp>
        <p:nvSpPr>
          <p:cNvPr id="15" name="TextBox 14">
            <a:extLst>
              <a:ext uri="{FF2B5EF4-FFF2-40B4-BE49-F238E27FC236}">
                <a16:creationId xmlns:a16="http://schemas.microsoft.com/office/drawing/2014/main" id="{670AD9D0-04A1-4F8F-8477-500EE813E711}"/>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rgbClr val="7E7F80"/>
                </a:solidFill>
              </a:rPr>
              <a:t>DiameterHealth.com </a:t>
            </a:r>
          </a:p>
        </p:txBody>
      </p: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4" r:id="rId3"/>
    <p:sldLayoutId id="2147483801" r:id="rId4"/>
    <p:sldLayoutId id="2147483679" r:id="rId5"/>
    <p:sldLayoutId id="2147483746" r:id="rId6"/>
    <p:sldLayoutId id="2147483806" r:id="rId7"/>
    <p:sldLayoutId id="2147483808" r:id="rId8"/>
    <p:sldLayoutId id="2147483805" r:id="rId9"/>
    <p:sldLayoutId id="2147483799" r:id="rId10"/>
    <p:sldLayoutId id="2147483817" r:id="rId11"/>
    <p:sldLayoutId id="2147483766" r:id="rId12"/>
    <p:sldLayoutId id="2147483776" r:id="rId13"/>
    <p:sldLayoutId id="2147483765" r:id="rId14"/>
    <p:sldLayoutId id="2147483770" r:id="rId15"/>
    <p:sldLayoutId id="2147483800" r:id="rId16"/>
    <p:sldLayoutId id="2147483809" r:id="rId17"/>
    <p:sldLayoutId id="2147483802" r:id="rId18"/>
    <p:sldLayoutId id="2147483813" r:id="rId19"/>
    <p:sldLayoutId id="2147483818" r:id="rId20"/>
  </p:sldLayoutIdLst>
  <p:hf hdr="0" dt="0"/>
  <p:txStyles>
    <p:titleStyle>
      <a:lvl1pPr algn="l" defTabSz="914400" rtl="0" eaLnBrk="1" latinLnBrk="0" hangingPunct="1">
        <a:spcBef>
          <a:spcPct val="0"/>
        </a:spcBef>
        <a:buNone/>
        <a:defRPr sz="2400" b="0" kern="1200">
          <a:solidFill>
            <a:srgbClr val="1D5BB4"/>
          </a:solidFill>
          <a:latin typeface="Arial"/>
          <a:ea typeface="Open Sans Light" panose="020B0306030504020204" pitchFamily="34" charset="0"/>
          <a:cs typeface="Arial"/>
        </a:defRPr>
      </a:lvl1pPr>
    </p:titleStyle>
    <p:bodyStyle>
      <a:lvl1pPr marL="342900" indent="-342900" algn="l" defTabSz="914400" rtl="0" eaLnBrk="1" latinLnBrk="0" hangingPunct="1">
        <a:spcBef>
          <a:spcPct val="20000"/>
        </a:spcBef>
        <a:buClr>
          <a:srgbClr val="005DBF"/>
        </a:buClr>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Clr>
          <a:srgbClr val="005DBF"/>
        </a:buClr>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 Id="rId5" Type="http://schemas.openxmlformats.org/officeDocument/2006/relationships/hyperlink" Target="https://hl7.org/fhir/R4/datatypes.html#Timing" TargetMode="Externa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44311D-1091-874E-B19E-475C337AF898}"/>
              </a:ext>
            </a:extLst>
          </p:cNvPr>
          <p:cNvSpPr>
            <a:spLocks noGrp="1"/>
          </p:cNvSpPr>
          <p:nvPr>
            <p:ph type="body" sz="quarter" idx="10"/>
          </p:nvPr>
        </p:nvSpPr>
        <p:spPr/>
        <p:txBody>
          <a:bodyPr lIns="68580" tIns="34290" rIns="68580" bIns="34290" anchor="ctr"/>
          <a:lstStyle/>
          <a:p>
            <a:r>
              <a:rPr lang="en-US"/>
              <a:t>Vendor C-CDA to FHIR mapping review and alignment</a:t>
            </a:r>
          </a:p>
        </p:txBody>
      </p:sp>
    </p:spTree>
    <p:extLst>
      <p:ext uri="{BB962C8B-B14F-4D97-AF65-F5344CB8AC3E}">
        <p14:creationId xmlns:p14="http://schemas.microsoft.com/office/powerpoint/2010/main" val="395992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44505-C254-121C-0909-41E96B804496}"/>
              </a:ext>
            </a:extLst>
          </p:cNvPr>
          <p:cNvSpPr txBox="1">
            <a:spLocks/>
          </p:cNvSpPr>
          <p:nvPr/>
        </p:nvSpPr>
        <p:spPr>
          <a:xfrm>
            <a:off x="3112957" y="1892197"/>
            <a:ext cx="3359655" cy="1047288"/>
          </a:xfrm>
          <a:prstGeom prst="rect">
            <a:avLst/>
          </a:prstGeom>
        </p:spPr>
        <p:txBody>
          <a:bodyPr/>
          <a:lstStyle>
            <a:lvl1pPr marL="342900" indent="-34290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1pPr>
            <a:lvl2pPr marL="742950" indent="-28575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rgbClr val="0057B8"/>
                </a:solidFill>
              </a:rPr>
              <a:t>PAMPI Gaps Filling - Medications</a:t>
            </a:r>
          </a:p>
        </p:txBody>
      </p:sp>
    </p:spTree>
    <p:extLst>
      <p:ext uri="{BB962C8B-B14F-4D97-AF65-F5344CB8AC3E}">
        <p14:creationId xmlns:p14="http://schemas.microsoft.com/office/powerpoint/2010/main" val="84012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2AADA8-7C5C-9EC0-F83E-4338984ED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535" y="1056365"/>
            <a:ext cx="3036295" cy="382726"/>
          </a:xfrm>
          <a:prstGeom prst="rect">
            <a:avLst/>
          </a:prstGeom>
        </p:spPr>
      </p:pic>
      <p:pic>
        <p:nvPicPr>
          <p:cNvPr id="5" name="Picture 4">
            <a:extLst>
              <a:ext uri="{FF2B5EF4-FFF2-40B4-BE49-F238E27FC236}">
                <a16:creationId xmlns:a16="http://schemas.microsoft.com/office/drawing/2014/main" id="{D9184FF8-3223-45E5-BBC5-C786F33AF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955" y="1036323"/>
            <a:ext cx="2985265" cy="289171"/>
          </a:xfrm>
          <a:prstGeom prst="rect">
            <a:avLst/>
          </a:prstGeom>
        </p:spPr>
      </p:pic>
      <p:sp>
        <p:nvSpPr>
          <p:cNvPr id="8" name="TextBox 7">
            <a:extLst>
              <a:ext uri="{FF2B5EF4-FFF2-40B4-BE49-F238E27FC236}">
                <a16:creationId xmlns:a16="http://schemas.microsoft.com/office/drawing/2014/main" id="{4833690D-BB62-E36F-B10E-64D784441226}"/>
              </a:ext>
            </a:extLst>
          </p:cNvPr>
          <p:cNvSpPr txBox="1"/>
          <p:nvPr/>
        </p:nvSpPr>
        <p:spPr>
          <a:xfrm>
            <a:off x="1778633" y="666991"/>
            <a:ext cx="377026" cy="369332"/>
          </a:xfrm>
          <a:prstGeom prst="rect">
            <a:avLst/>
          </a:prstGeom>
          <a:noFill/>
        </p:spPr>
        <p:txBody>
          <a:bodyPr wrap="none" rtlCol="0">
            <a:spAutoFit/>
          </a:bodyPr>
          <a:lstStyle/>
          <a:p>
            <a:r>
              <a:rPr lang="en-US" dirty="0"/>
              <a:t>G</a:t>
            </a:r>
          </a:p>
        </p:txBody>
      </p:sp>
      <p:sp>
        <p:nvSpPr>
          <p:cNvPr id="9" name="TextBox 8">
            <a:extLst>
              <a:ext uri="{FF2B5EF4-FFF2-40B4-BE49-F238E27FC236}">
                <a16:creationId xmlns:a16="http://schemas.microsoft.com/office/drawing/2014/main" id="{9E2505AC-394B-A254-F067-B4FE9FFA00F4}"/>
              </a:ext>
            </a:extLst>
          </p:cNvPr>
          <p:cNvSpPr txBox="1"/>
          <p:nvPr/>
        </p:nvSpPr>
        <p:spPr>
          <a:xfrm>
            <a:off x="4896621" y="666991"/>
            <a:ext cx="364202" cy="369332"/>
          </a:xfrm>
          <a:prstGeom prst="rect">
            <a:avLst/>
          </a:prstGeom>
          <a:noFill/>
        </p:spPr>
        <p:txBody>
          <a:bodyPr wrap="none" rtlCol="0">
            <a:spAutoFit/>
          </a:bodyPr>
          <a:lstStyle/>
          <a:p>
            <a:r>
              <a:rPr lang="en-US" dirty="0"/>
              <a:t>O</a:t>
            </a:r>
          </a:p>
        </p:txBody>
      </p:sp>
      <p:sp>
        <p:nvSpPr>
          <p:cNvPr id="10" name="TextBox 9">
            <a:extLst>
              <a:ext uri="{FF2B5EF4-FFF2-40B4-BE49-F238E27FC236}">
                <a16:creationId xmlns:a16="http://schemas.microsoft.com/office/drawing/2014/main" id="{BE3E8393-1A4F-00E7-EBD2-DF64FEBE7B24}"/>
              </a:ext>
            </a:extLst>
          </p:cNvPr>
          <p:cNvSpPr txBox="1"/>
          <p:nvPr/>
        </p:nvSpPr>
        <p:spPr>
          <a:xfrm>
            <a:off x="6288755" y="666991"/>
            <a:ext cx="338554" cy="369332"/>
          </a:xfrm>
          <a:prstGeom prst="rect">
            <a:avLst/>
          </a:prstGeom>
          <a:noFill/>
        </p:spPr>
        <p:txBody>
          <a:bodyPr wrap="none" rtlCol="0">
            <a:spAutoFit/>
          </a:bodyPr>
          <a:lstStyle/>
          <a:p>
            <a:r>
              <a:rPr lang="en-US" dirty="0"/>
              <a:t>S</a:t>
            </a:r>
          </a:p>
        </p:txBody>
      </p:sp>
      <p:sp>
        <p:nvSpPr>
          <p:cNvPr id="11" name="TextBox 10">
            <a:extLst>
              <a:ext uri="{FF2B5EF4-FFF2-40B4-BE49-F238E27FC236}">
                <a16:creationId xmlns:a16="http://schemas.microsoft.com/office/drawing/2014/main" id="{0917404E-3568-661B-C921-920B3398DF24}"/>
              </a:ext>
            </a:extLst>
          </p:cNvPr>
          <p:cNvSpPr txBox="1"/>
          <p:nvPr/>
        </p:nvSpPr>
        <p:spPr>
          <a:xfrm>
            <a:off x="386516" y="365624"/>
            <a:ext cx="518091" cy="369332"/>
          </a:xfrm>
          <a:prstGeom prst="rect">
            <a:avLst/>
          </a:prstGeom>
          <a:noFill/>
        </p:spPr>
        <p:txBody>
          <a:bodyPr wrap="none" rtlCol="0">
            <a:spAutoFit/>
          </a:bodyPr>
          <a:lstStyle/>
          <a:p>
            <a:r>
              <a:rPr lang="en-US" dirty="0"/>
              <a:t>Sig</a:t>
            </a:r>
          </a:p>
        </p:txBody>
      </p:sp>
      <p:pic>
        <p:nvPicPr>
          <p:cNvPr id="17" name="Picture 16">
            <a:extLst>
              <a:ext uri="{FF2B5EF4-FFF2-40B4-BE49-F238E27FC236}">
                <a16:creationId xmlns:a16="http://schemas.microsoft.com/office/drawing/2014/main" id="{A6D0C6F2-A9E3-E6C5-6886-6E639C0E2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331" y="2809522"/>
            <a:ext cx="45719" cy="106678"/>
          </a:xfrm>
          <a:prstGeom prst="rect">
            <a:avLst/>
          </a:prstGeom>
        </p:spPr>
      </p:pic>
      <p:pic>
        <p:nvPicPr>
          <p:cNvPr id="19" name="Picture 18">
            <a:extLst>
              <a:ext uri="{FF2B5EF4-FFF2-40B4-BE49-F238E27FC236}">
                <a16:creationId xmlns:a16="http://schemas.microsoft.com/office/drawing/2014/main" id="{779D5224-2397-518B-741A-D398C0E34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2950" y="2527300"/>
            <a:ext cx="38100" cy="88900"/>
          </a:xfrm>
          <a:prstGeom prst="rect">
            <a:avLst/>
          </a:prstGeom>
        </p:spPr>
      </p:pic>
      <p:pic>
        <p:nvPicPr>
          <p:cNvPr id="21" name="Picture 20">
            <a:extLst>
              <a:ext uri="{FF2B5EF4-FFF2-40B4-BE49-F238E27FC236}">
                <a16:creationId xmlns:a16="http://schemas.microsoft.com/office/drawing/2014/main" id="{9A4DADF3-848C-1537-6704-0E64C78FE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543" y="3368119"/>
            <a:ext cx="2370483" cy="1310317"/>
          </a:xfrm>
          <a:prstGeom prst="rect">
            <a:avLst/>
          </a:prstGeom>
        </p:spPr>
      </p:pic>
      <p:sp>
        <p:nvSpPr>
          <p:cNvPr id="22" name="TextBox 21">
            <a:extLst>
              <a:ext uri="{FF2B5EF4-FFF2-40B4-BE49-F238E27FC236}">
                <a16:creationId xmlns:a16="http://schemas.microsoft.com/office/drawing/2014/main" id="{B0CCBCA3-DFB0-4ADA-2CD8-EC53E8F455C9}"/>
              </a:ext>
            </a:extLst>
          </p:cNvPr>
          <p:cNvSpPr txBox="1"/>
          <p:nvPr/>
        </p:nvSpPr>
        <p:spPr>
          <a:xfrm>
            <a:off x="576987" y="666991"/>
            <a:ext cx="338554" cy="369332"/>
          </a:xfrm>
          <a:prstGeom prst="rect">
            <a:avLst/>
          </a:prstGeom>
          <a:noFill/>
        </p:spPr>
        <p:txBody>
          <a:bodyPr wrap="none" rtlCol="0">
            <a:spAutoFit/>
          </a:bodyPr>
          <a:lstStyle/>
          <a:p>
            <a:r>
              <a:rPr lang="en-US" dirty="0"/>
              <a:t>A</a:t>
            </a:r>
          </a:p>
        </p:txBody>
      </p:sp>
      <p:sp>
        <p:nvSpPr>
          <p:cNvPr id="23" name="TextBox 22">
            <a:extLst>
              <a:ext uri="{FF2B5EF4-FFF2-40B4-BE49-F238E27FC236}">
                <a16:creationId xmlns:a16="http://schemas.microsoft.com/office/drawing/2014/main" id="{79F59095-76C3-2394-7DD3-E5AD429370A9}"/>
              </a:ext>
            </a:extLst>
          </p:cNvPr>
          <p:cNvSpPr txBox="1"/>
          <p:nvPr/>
        </p:nvSpPr>
        <p:spPr>
          <a:xfrm>
            <a:off x="386516" y="1596806"/>
            <a:ext cx="1172116" cy="369332"/>
          </a:xfrm>
          <a:prstGeom prst="rect">
            <a:avLst/>
          </a:prstGeom>
          <a:noFill/>
        </p:spPr>
        <p:txBody>
          <a:bodyPr wrap="none" rtlCol="0">
            <a:spAutoFit/>
          </a:bodyPr>
          <a:lstStyle/>
          <a:p>
            <a:r>
              <a:rPr lang="en-US" dirty="0"/>
              <a:t>Indication</a:t>
            </a:r>
          </a:p>
        </p:txBody>
      </p:sp>
      <p:pic>
        <p:nvPicPr>
          <p:cNvPr id="24" name="Picture 23">
            <a:extLst>
              <a:ext uri="{FF2B5EF4-FFF2-40B4-BE49-F238E27FC236}">
                <a16:creationId xmlns:a16="http://schemas.microsoft.com/office/drawing/2014/main" id="{DB815484-4024-1288-C6C2-0872647B5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4581" y="1217968"/>
            <a:ext cx="1987076" cy="114301"/>
          </a:xfrm>
          <a:prstGeom prst="rect">
            <a:avLst/>
          </a:prstGeom>
        </p:spPr>
      </p:pic>
      <p:pic>
        <p:nvPicPr>
          <p:cNvPr id="26" name="Picture 25">
            <a:extLst>
              <a:ext uri="{FF2B5EF4-FFF2-40B4-BE49-F238E27FC236}">
                <a16:creationId xmlns:a16="http://schemas.microsoft.com/office/drawing/2014/main" id="{D165F175-6BFA-D8B8-B0D9-E88876ADD9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1472" y="3021495"/>
            <a:ext cx="1837772" cy="1683869"/>
          </a:xfrm>
          <a:prstGeom prst="rect">
            <a:avLst/>
          </a:prstGeom>
        </p:spPr>
      </p:pic>
      <p:sp>
        <p:nvSpPr>
          <p:cNvPr id="33" name="TextBox 32">
            <a:extLst>
              <a:ext uri="{FF2B5EF4-FFF2-40B4-BE49-F238E27FC236}">
                <a16:creationId xmlns:a16="http://schemas.microsoft.com/office/drawing/2014/main" id="{2AB7AFC8-2E23-5344-D875-CE42A0810395}"/>
              </a:ext>
            </a:extLst>
          </p:cNvPr>
          <p:cNvSpPr txBox="1"/>
          <p:nvPr/>
        </p:nvSpPr>
        <p:spPr>
          <a:xfrm>
            <a:off x="337213" y="2747893"/>
            <a:ext cx="1441420" cy="369332"/>
          </a:xfrm>
          <a:prstGeom prst="rect">
            <a:avLst/>
          </a:prstGeom>
          <a:noFill/>
        </p:spPr>
        <p:txBody>
          <a:bodyPr wrap="none" rtlCol="0">
            <a:spAutoFit/>
          </a:bodyPr>
          <a:lstStyle/>
          <a:p>
            <a:r>
              <a:rPr lang="en-US" dirty="0"/>
              <a:t>precondition</a:t>
            </a:r>
          </a:p>
        </p:txBody>
      </p:sp>
      <p:pic>
        <p:nvPicPr>
          <p:cNvPr id="3" name="Picture 2">
            <a:extLst>
              <a:ext uri="{FF2B5EF4-FFF2-40B4-BE49-F238E27FC236}">
                <a16:creationId xmlns:a16="http://schemas.microsoft.com/office/drawing/2014/main" id="{BE8012A7-DA9E-6C67-466B-352B0A6438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3456" y="1989304"/>
            <a:ext cx="2175027" cy="1157442"/>
          </a:xfrm>
          <a:prstGeom prst="rect">
            <a:avLst/>
          </a:prstGeom>
        </p:spPr>
      </p:pic>
      <p:pic>
        <p:nvPicPr>
          <p:cNvPr id="6" name="Picture 5">
            <a:extLst>
              <a:ext uri="{FF2B5EF4-FFF2-40B4-BE49-F238E27FC236}">
                <a16:creationId xmlns:a16="http://schemas.microsoft.com/office/drawing/2014/main" id="{F350D87B-2EC8-15F4-E7FB-E65B152AC5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9863" y="1707526"/>
            <a:ext cx="1933893" cy="1253896"/>
          </a:xfrm>
          <a:prstGeom prst="rect">
            <a:avLst/>
          </a:prstGeom>
        </p:spPr>
      </p:pic>
    </p:spTree>
    <p:extLst>
      <p:ext uri="{BB962C8B-B14F-4D97-AF65-F5344CB8AC3E}">
        <p14:creationId xmlns:p14="http://schemas.microsoft.com/office/powerpoint/2010/main" val="19134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9A593D-8BD8-3A0B-AD1A-D7CB440C5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500" y="1148865"/>
            <a:ext cx="2769581" cy="1042572"/>
          </a:xfrm>
          <a:prstGeom prst="rect">
            <a:avLst/>
          </a:prstGeom>
        </p:spPr>
      </p:pic>
      <p:pic>
        <p:nvPicPr>
          <p:cNvPr id="8" name="Picture 7">
            <a:extLst>
              <a:ext uri="{FF2B5EF4-FFF2-40B4-BE49-F238E27FC236}">
                <a16:creationId xmlns:a16="http://schemas.microsoft.com/office/drawing/2014/main" id="{A3BB9DE7-425E-E46A-067D-84C82A3F0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66" y="1148865"/>
            <a:ext cx="2005558" cy="1551920"/>
          </a:xfrm>
          <a:prstGeom prst="rect">
            <a:avLst/>
          </a:prstGeom>
        </p:spPr>
      </p:pic>
      <p:sp>
        <p:nvSpPr>
          <p:cNvPr id="9" name="TextBox 8">
            <a:extLst>
              <a:ext uri="{FF2B5EF4-FFF2-40B4-BE49-F238E27FC236}">
                <a16:creationId xmlns:a16="http://schemas.microsoft.com/office/drawing/2014/main" id="{8C33F1B3-CFB5-B7DB-5B4F-27F292198F24}"/>
              </a:ext>
            </a:extLst>
          </p:cNvPr>
          <p:cNvSpPr txBox="1"/>
          <p:nvPr/>
        </p:nvSpPr>
        <p:spPr>
          <a:xfrm>
            <a:off x="1778633" y="666991"/>
            <a:ext cx="377026" cy="369332"/>
          </a:xfrm>
          <a:prstGeom prst="rect">
            <a:avLst/>
          </a:prstGeom>
          <a:noFill/>
        </p:spPr>
        <p:txBody>
          <a:bodyPr wrap="none" rtlCol="0">
            <a:spAutoFit/>
          </a:bodyPr>
          <a:lstStyle/>
          <a:p>
            <a:r>
              <a:rPr lang="en-US" dirty="0"/>
              <a:t>G</a:t>
            </a:r>
          </a:p>
        </p:txBody>
      </p:sp>
      <p:sp>
        <p:nvSpPr>
          <p:cNvPr id="10" name="TextBox 9">
            <a:extLst>
              <a:ext uri="{FF2B5EF4-FFF2-40B4-BE49-F238E27FC236}">
                <a16:creationId xmlns:a16="http://schemas.microsoft.com/office/drawing/2014/main" id="{FA17E70A-65F9-3EE3-FD38-1DBDD7544A9C}"/>
              </a:ext>
            </a:extLst>
          </p:cNvPr>
          <p:cNvSpPr txBox="1"/>
          <p:nvPr/>
        </p:nvSpPr>
        <p:spPr>
          <a:xfrm>
            <a:off x="4896621" y="666991"/>
            <a:ext cx="364202" cy="369332"/>
          </a:xfrm>
          <a:prstGeom prst="rect">
            <a:avLst/>
          </a:prstGeom>
          <a:noFill/>
        </p:spPr>
        <p:txBody>
          <a:bodyPr wrap="none" rtlCol="0">
            <a:spAutoFit/>
          </a:bodyPr>
          <a:lstStyle/>
          <a:p>
            <a:r>
              <a:rPr lang="en-US" dirty="0"/>
              <a:t>O</a:t>
            </a:r>
          </a:p>
        </p:txBody>
      </p:sp>
      <p:sp>
        <p:nvSpPr>
          <p:cNvPr id="11" name="TextBox 10">
            <a:extLst>
              <a:ext uri="{FF2B5EF4-FFF2-40B4-BE49-F238E27FC236}">
                <a16:creationId xmlns:a16="http://schemas.microsoft.com/office/drawing/2014/main" id="{2635FBA0-C69A-E03C-E1E7-8C18A7F7C75B}"/>
              </a:ext>
            </a:extLst>
          </p:cNvPr>
          <p:cNvSpPr txBox="1"/>
          <p:nvPr/>
        </p:nvSpPr>
        <p:spPr>
          <a:xfrm>
            <a:off x="6288755" y="666991"/>
            <a:ext cx="338554" cy="369332"/>
          </a:xfrm>
          <a:prstGeom prst="rect">
            <a:avLst/>
          </a:prstGeom>
          <a:noFill/>
        </p:spPr>
        <p:txBody>
          <a:bodyPr wrap="none" rtlCol="0">
            <a:spAutoFit/>
          </a:bodyPr>
          <a:lstStyle/>
          <a:p>
            <a:r>
              <a:rPr lang="en-US" dirty="0"/>
              <a:t>S</a:t>
            </a:r>
          </a:p>
        </p:txBody>
      </p:sp>
      <p:sp>
        <p:nvSpPr>
          <p:cNvPr id="12" name="TextBox 11">
            <a:extLst>
              <a:ext uri="{FF2B5EF4-FFF2-40B4-BE49-F238E27FC236}">
                <a16:creationId xmlns:a16="http://schemas.microsoft.com/office/drawing/2014/main" id="{0F3CCA91-6980-B9D0-055D-15D3D6A20943}"/>
              </a:ext>
            </a:extLst>
          </p:cNvPr>
          <p:cNvSpPr txBox="1"/>
          <p:nvPr/>
        </p:nvSpPr>
        <p:spPr>
          <a:xfrm>
            <a:off x="415241" y="418286"/>
            <a:ext cx="800219" cy="369332"/>
          </a:xfrm>
          <a:prstGeom prst="rect">
            <a:avLst/>
          </a:prstGeom>
          <a:noFill/>
        </p:spPr>
        <p:txBody>
          <a:bodyPr wrap="none" rtlCol="0">
            <a:spAutoFit/>
          </a:bodyPr>
          <a:lstStyle/>
          <a:p>
            <a:r>
              <a:rPr lang="en-US" dirty="0"/>
              <a:t>Route</a:t>
            </a:r>
          </a:p>
        </p:txBody>
      </p:sp>
      <p:pic>
        <p:nvPicPr>
          <p:cNvPr id="15" name="Picture 14">
            <a:extLst>
              <a:ext uri="{FF2B5EF4-FFF2-40B4-BE49-F238E27FC236}">
                <a16:creationId xmlns:a16="http://schemas.microsoft.com/office/drawing/2014/main" id="{13855DD2-7ECD-9F9A-E18B-2A73EB8DD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851" y="3070117"/>
            <a:ext cx="1137171" cy="1460892"/>
          </a:xfrm>
          <a:prstGeom prst="rect">
            <a:avLst/>
          </a:prstGeom>
        </p:spPr>
      </p:pic>
      <p:pic>
        <p:nvPicPr>
          <p:cNvPr id="19" name="Picture 18">
            <a:extLst>
              <a:ext uri="{FF2B5EF4-FFF2-40B4-BE49-F238E27FC236}">
                <a16:creationId xmlns:a16="http://schemas.microsoft.com/office/drawing/2014/main" id="{F697A718-8B3B-959F-DD9A-79EC8F092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0735" y="2899978"/>
            <a:ext cx="1137171" cy="2039327"/>
          </a:xfrm>
          <a:prstGeom prst="rect">
            <a:avLst/>
          </a:prstGeom>
        </p:spPr>
      </p:pic>
      <p:pic>
        <p:nvPicPr>
          <p:cNvPr id="21" name="Picture 20">
            <a:extLst>
              <a:ext uri="{FF2B5EF4-FFF2-40B4-BE49-F238E27FC236}">
                <a16:creationId xmlns:a16="http://schemas.microsoft.com/office/drawing/2014/main" id="{0FC047D5-DD56-E061-346E-88F1FC75B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7856" y="1041534"/>
            <a:ext cx="1646272" cy="1599043"/>
          </a:xfrm>
          <a:prstGeom prst="rect">
            <a:avLst/>
          </a:prstGeom>
        </p:spPr>
      </p:pic>
      <p:pic>
        <p:nvPicPr>
          <p:cNvPr id="25" name="Picture 24">
            <a:extLst>
              <a:ext uri="{FF2B5EF4-FFF2-40B4-BE49-F238E27FC236}">
                <a16:creationId xmlns:a16="http://schemas.microsoft.com/office/drawing/2014/main" id="{EEAF27E7-DF9F-1415-465B-5529C2FBD9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6422" y="2797582"/>
            <a:ext cx="1952105" cy="1751421"/>
          </a:xfrm>
          <a:prstGeom prst="rect">
            <a:avLst/>
          </a:prstGeom>
        </p:spPr>
      </p:pic>
      <p:sp>
        <p:nvSpPr>
          <p:cNvPr id="26" name="TextBox 25">
            <a:extLst>
              <a:ext uri="{FF2B5EF4-FFF2-40B4-BE49-F238E27FC236}">
                <a16:creationId xmlns:a16="http://schemas.microsoft.com/office/drawing/2014/main" id="{AE733397-DD39-89DD-8F54-87D308785E56}"/>
              </a:ext>
            </a:extLst>
          </p:cNvPr>
          <p:cNvSpPr txBox="1"/>
          <p:nvPr/>
        </p:nvSpPr>
        <p:spPr>
          <a:xfrm>
            <a:off x="358919" y="2700785"/>
            <a:ext cx="2018501" cy="369332"/>
          </a:xfrm>
          <a:prstGeom prst="rect">
            <a:avLst/>
          </a:prstGeom>
          <a:noFill/>
        </p:spPr>
        <p:txBody>
          <a:bodyPr wrap="none" rtlCol="0">
            <a:spAutoFit/>
          </a:bodyPr>
          <a:lstStyle/>
          <a:p>
            <a:r>
              <a:rPr lang="en-US" dirty="0" err="1"/>
              <a:t>maxDoseQuantity</a:t>
            </a:r>
            <a:endParaRPr lang="en-US" dirty="0"/>
          </a:p>
        </p:txBody>
      </p:sp>
      <p:sp>
        <p:nvSpPr>
          <p:cNvPr id="2" name="TextBox 1">
            <a:extLst>
              <a:ext uri="{FF2B5EF4-FFF2-40B4-BE49-F238E27FC236}">
                <a16:creationId xmlns:a16="http://schemas.microsoft.com/office/drawing/2014/main" id="{718AB44B-A37C-3EF3-00BC-255117C3D50D}"/>
              </a:ext>
            </a:extLst>
          </p:cNvPr>
          <p:cNvSpPr txBox="1"/>
          <p:nvPr/>
        </p:nvSpPr>
        <p:spPr>
          <a:xfrm>
            <a:off x="6708913" y="2191437"/>
            <a:ext cx="3566041" cy="369332"/>
          </a:xfrm>
          <a:prstGeom prst="rect">
            <a:avLst/>
          </a:prstGeom>
          <a:noFill/>
        </p:spPr>
        <p:txBody>
          <a:bodyPr wrap="none" rtlCol="0">
            <a:spAutoFit/>
          </a:bodyPr>
          <a:lstStyle/>
          <a:p>
            <a:r>
              <a:rPr lang="en-US" dirty="0"/>
              <a:t>get Smile’s system verify the URI</a:t>
            </a:r>
          </a:p>
        </p:txBody>
      </p:sp>
      <p:sp>
        <p:nvSpPr>
          <p:cNvPr id="3" name="TextBox 2">
            <a:extLst>
              <a:ext uri="{FF2B5EF4-FFF2-40B4-BE49-F238E27FC236}">
                <a16:creationId xmlns:a16="http://schemas.microsoft.com/office/drawing/2014/main" id="{505D43A0-7FA7-AF26-F0B3-6FB2342BFCA0}"/>
              </a:ext>
            </a:extLst>
          </p:cNvPr>
          <p:cNvSpPr txBox="1"/>
          <p:nvPr/>
        </p:nvSpPr>
        <p:spPr>
          <a:xfrm>
            <a:off x="6708912" y="3426048"/>
            <a:ext cx="4207242" cy="369332"/>
          </a:xfrm>
          <a:prstGeom prst="rect">
            <a:avLst/>
          </a:prstGeom>
          <a:noFill/>
        </p:spPr>
        <p:txBody>
          <a:bodyPr wrap="none" rtlCol="0">
            <a:spAutoFit/>
          </a:bodyPr>
          <a:lstStyle/>
          <a:p>
            <a:r>
              <a:rPr lang="en-US" dirty="0"/>
              <a:t>get all 4 attribute since it’s curly bracket</a:t>
            </a:r>
          </a:p>
        </p:txBody>
      </p:sp>
    </p:spTree>
    <p:extLst>
      <p:ext uri="{BB962C8B-B14F-4D97-AF65-F5344CB8AC3E}">
        <p14:creationId xmlns:p14="http://schemas.microsoft.com/office/powerpoint/2010/main" val="6229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3D0467-5EAC-D24B-F21C-117F1DD94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98" y="1882558"/>
            <a:ext cx="1415569" cy="984744"/>
          </a:xfrm>
          <a:prstGeom prst="rect">
            <a:avLst/>
          </a:prstGeom>
        </p:spPr>
      </p:pic>
      <p:pic>
        <p:nvPicPr>
          <p:cNvPr id="9" name="Picture 8">
            <a:extLst>
              <a:ext uri="{FF2B5EF4-FFF2-40B4-BE49-F238E27FC236}">
                <a16:creationId xmlns:a16="http://schemas.microsoft.com/office/drawing/2014/main" id="{0E9B2D32-398A-E583-9D40-6E7D3016A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787" y="1882558"/>
            <a:ext cx="2883891" cy="949574"/>
          </a:xfrm>
          <a:prstGeom prst="rect">
            <a:avLst/>
          </a:prstGeom>
        </p:spPr>
      </p:pic>
      <p:pic>
        <p:nvPicPr>
          <p:cNvPr id="13" name="Picture 12">
            <a:extLst>
              <a:ext uri="{FF2B5EF4-FFF2-40B4-BE49-F238E27FC236}">
                <a16:creationId xmlns:a16="http://schemas.microsoft.com/office/drawing/2014/main" id="{1BC33988-A8DC-CB89-96D7-485D2EBB54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837" y="2003689"/>
            <a:ext cx="1230930" cy="298940"/>
          </a:xfrm>
          <a:prstGeom prst="rect">
            <a:avLst/>
          </a:prstGeom>
        </p:spPr>
      </p:pic>
      <p:pic>
        <p:nvPicPr>
          <p:cNvPr id="15" name="Picture 14">
            <a:extLst>
              <a:ext uri="{FF2B5EF4-FFF2-40B4-BE49-F238E27FC236}">
                <a16:creationId xmlns:a16="http://schemas.microsoft.com/office/drawing/2014/main" id="{CA9D982A-CB8A-1915-C264-59DE98C948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1107" y="235687"/>
            <a:ext cx="5380921" cy="1161146"/>
          </a:xfrm>
          <a:prstGeom prst="rect">
            <a:avLst/>
          </a:prstGeom>
        </p:spPr>
      </p:pic>
      <p:sp>
        <p:nvSpPr>
          <p:cNvPr id="16" name="TextBox 15">
            <a:extLst>
              <a:ext uri="{FF2B5EF4-FFF2-40B4-BE49-F238E27FC236}">
                <a16:creationId xmlns:a16="http://schemas.microsoft.com/office/drawing/2014/main" id="{FFB1E7C6-23F8-5944-3E0B-8A0AF1134D48}"/>
              </a:ext>
            </a:extLst>
          </p:cNvPr>
          <p:cNvSpPr txBox="1"/>
          <p:nvPr/>
        </p:nvSpPr>
        <p:spPr>
          <a:xfrm>
            <a:off x="1962180" y="1513226"/>
            <a:ext cx="377026" cy="369332"/>
          </a:xfrm>
          <a:prstGeom prst="rect">
            <a:avLst/>
          </a:prstGeom>
          <a:noFill/>
        </p:spPr>
        <p:txBody>
          <a:bodyPr wrap="none" rtlCol="0">
            <a:spAutoFit/>
          </a:bodyPr>
          <a:lstStyle/>
          <a:p>
            <a:r>
              <a:rPr lang="en-US" dirty="0"/>
              <a:t>G</a:t>
            </a:r>
          </a:p>
        </p:txBody>
      </p:sp>
      <p:sp>
        <p:nvSpPr>
          <p:cNvPr id="17" name="TextBox 16">
            <a:extLst>
              <a:ext uri="{FF2B5EF4-FFF2-40B4-BE49-F238E27FC236}">
                <a16:creationId xmlns:a16="http://schemas.microsoft.com/office/drawing/2014/main" id="{2D4EE33B-3C08-8659-BACA-A7CDA3884786}"/>
              </a:ext>
            </a:extLst>
          </p:cNvPr>
          <p:cNvSpPr txBox="1"/>
          <p:nvPr/>
        </p:nvSpPr>
        <p:spPr>
          <a:xfrm>
            <a:off x="5080168" y="1513226"/>
            <a:ext cx="364202" cy="369332"/>
          </a:xfrm>
          <a:prstGeom prst="rect">
            <a:avLst/>
          </a:prstGeom>
          <a:noFill/>
        </p:spPr>
        <p:txBody>
          <a:bodyPr wrap="none" rtlCol="0">
            <a:spAutoFit/>
          </a:bodyPr>
          <a:lstStyle/>
          <a:p>
            <a:r>
              <a:rPr lang="en-US" dirty="0"/>
              <a:t>O</a:t>
            </a:r>
          </a:p>
        </p:txBody>
      </p:sp>
      <p:sp>
        <p:nvSpPr>
          <p:cNvPr id="18" name="TextBox 17">
            <a:extLst>
              <a:ext uri="{FF2B5EF4-FFF2-40B4-BE49-F238E27FC236}">
                <a16:creationId xmlns:a16="http://schemas.microsoft.com/office/drawing/2014/main" id="{06C25B47-BBCF-20A1-9FEE-E4A24B43B391}"/>
              </a:ext>
            </a:extLst>
          </p:cNvPr>
          <p:cNvSpPr txBox="1"/>
          <p:nvPr/>
        </p:nvSpPr>
        <p:spPr>
          <a:xfrm>
            <a:off x="6472302" y="1513226"/>
            <a:ext cx="338554" cy="369332"/>
          </a:xfrm>
          <a:prstGeom prst="rect">
            <a:avLst/>
          </a:prstGeom>
          <a:noFill/>
        </p:spPr>
        <p:txBody>
          <a:bodyPr wrap="none" rtlCol="0">
            <a:spAutoFit/>
          </a:bodyPr>
          <a:lstStyle/>
          <a:p>
            <a:r>
              <a:rPr lang="en-US" dirty="0"/>
              <a:t>S</a:t>
            </a:r>
          </a:p>
        </p:txBody>
      </p:sp>
      <p:sp>
        <p:nvSpPr>
          <p:cNvPr id="19" name="TextBox 18">
            <a:extLst>
              <a:ext uri="{FF2B5EF4-FFF2-40B4-BE49-F238E27FC236}">
                <a16:creationId xmlns:a16="http://schemas.microsoft.com/office/drawing/2014/main" id="{0EB853BB-1888-2A7E-EEAC-B455D30A6693}"/>
              </a:ext>
            </a:extLst>
          </p:cNvPr>
          <p:cNvSpPr txBox="1"/>
          <p:nvPr/>
        </p:nvSpPr>
        <p:spPr>
          <a:xfrm>
            <a:off x="760534" y="1513226"/>
            <a:ext cx="33855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id="{DF2E82D1-6DFC-95A2-BEA9-25368861EABD}"/>
              </a:ext>
            </a:extLst>
          </p:cNvPr>
          <p:cNvSpPr txBox="1"/>
          <p:nvPr/>
        </p:nvSpPr>
        <p:spPr>
          <a:xfrm>
            <a:off x="214169" y="1143894"/>
            <a:ext cx="1249060" cy="369332"/>
          </a:xfrm>
          <a:prstGeom prst="rect">
            <a:avLst/>
          </a:prstGeom>
          <a:noFill/>
        </p:spPr>
        <p:txBody>
          <a:bodyPr wrap="none" rtlCol="0">
            <a:spAutoFit/>
          </a:bodyPr>
          <a:lstStyle/>
          <a:p>
            <a:r>
              <a:rPr lang="en-US" dirty="0">
                <a:highlight>
                  <a:srgbClr val="FFFF00"/>
                </a:highlight>
              </a:rPr>
              <a:t>Instruction</a:t>
            </a:r>
          </a:p>
        </p:txBody>
      </p:sp>
      <p:pic>
        <p:nvPicPr>
          <p:cNvPr id="22" name="Picture 21">
            <a:extLst>
              <a:ext uri="{FF2B5EF4-FFF2-40B4-BE49-F238E27FC236}">
                <a16:creationId xmlns:a16="http://schemas.microsoft.com/office/drawing/2014/main" id="{8948DFDE-717B-1290-02E1-77733E987F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4234" y="3779302"/>
            <a:ext cx="1354444" cy="624389"/>
          </a:xfrm>
          <a:prstGeom prst="rect">
            <a:avLst/>
          </a:prstGeom>
        </p:spPr>
      </p:pic>
      <p:pic>
        <p:nvPicPr>
          <p:cNvPr id="23" name="Picture 22">
            <a:extLst>
              <a:ext uri="{FF2B5EF4-FFF2-40B4-BE49-F238E27FC236}">
                <a16:creationId xmlns:a16="http://schemas.microsoft.com/office/drawing/2014/main" id="{F4CF0300-E922-2B32-BF8A-B18F8655BB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8609" y="3846544"/>
            <a:ext cx="1114294" cy="557147"/>
          </a:xfrm>
          <a:prstGeom prst="rect">
            <a:avLst/>
          </a:prstGeom>
        </p:spPr>
      </p:pic>
      <p:pic>
        <p:nvPicPr>
          <p:cNvPr id="24" name="Picture 23">
            <a:extLst>
              <a:ext uri="{FF2B5EF4-FFF2-40B4-BE49-F238E27FC236}">
                <a16:creationId xmlns:a16="http://schemas.microsoft.com/office/drawing/2014/main" id="{A0E762AE-D2A2-BCC6-168D-B2C6A91CA4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339" y="3846544"/>
            <a:ext cx="1383260" cy="345815"/>
          </a:xfrm>
          <a:prstGeom prst="rect">
            <a:avLst/>
          </a:prstGeom>
        </p:spPr>
      </p:pic>
      <p:sp>
        <p:nvSpPr>
          <p:cNvPr id="25" name="TextBox 24">
            <a:extLst>
              <a:ext uri="{FF2B5EF4-FFF2-40B4-BE49-F238E27FC236}">
                <a16:creationId xmlns:a16="http://schemas.microsoft.com/office/drawing/2014/main" id="{C7E3BE3C-B00F-017B-F362-7A608EA8AEAE}"/>
              </a:ext>
            </a:extLst>
          </p:cNvPr>
          <p:cNvSpPr txBox="1"/>
          <p:nvPr/>
        </p:nvSpPr>
        <p:spPr>
          <a:xfrm>
            <a:off x="3651775" y="1513226"/>
            <a:ext cx="377026" cy="369332"/>
          </a:xfrm>
          <a:prstGeom prst="rect">
            <a:avLst/>
          </a:prstGeom>
          <a:noFill/>
        </p:spPr>
        <p:txBody>
          <a:bodyPr wrap="none" rtlCol="0">
            <a:spAutoFit/>
          </a:bodyPr>
          <a:lstStyle/>
          <a:p>
            <a:r>
              <a:rPr lang="en-US" dirty="0"/>
              <a:t>M</a:t>
            </a:r>
          </a:p>
        </p:txBody>
      </p:sp>
      <p:sp>
        <p:nvSpPr>
          <p:cNvPr id="26" name="TextBox 25">
            <a:extLst>
              <a:ext uri="{FF2B5EF4-FFF2-40B4-BE49-F238E27FC236}">
                <a16:creationId xmlns:a16="http://schemas.microsoft.com/office/drawing/2014/main" id="{B7F6C741-77AC-48CC-143C-4F5F6BF96B0B}"/>
              </a:ext>
            </a:extLst>
          </p:cNvPr>
          <p:cNvSpPr txBox="1"/>
          <p:nvPr/>
        </p:nvSpPr>
        <p:spPr>
          <a:xfrm>
            <a:off x="301671" y="3382867"/>
            <a:ext cx="4874091" cy="369332"/>
          </a:xfrm>
          <a:prstGeom prst="rect">
            <a:avLst/>
          </a:prstGeom>
          <a:noFill/>
        </p:spPr>
        <p:txBody>
          <a:bodyPr wrap="none" rtlCol="0">
            <a:spAutoFit/>
          </a:bodyPr>
          <a:lstStyle/>
          <a:p>
            <a:r>
              <a:rPr lang="en-US" dirty="0">
                <a:highlight>
                  <a:srgbClr val="FFFF00"/>
                </a:highlight>
              </a:rPr>
              <a:t>Supply (Dispense ER with an INT </a:t>
            </a:r>
            <a:r>
              <a:rPr lang="en-US" dirty="0" err="1">
                <a:highlight>
                  <a:srgbClr val="FFFF00"/>
                </a:highlight>
              </a:rPr>
              <a:t>moodCode</a:t>
            </a:r>
            <a:r>
              <a:rPr lang="en-US" dirty="0">
                <a:highlight>
                  <a:srgbClr val="FFFF00"/>
                </a:highlight>
              </a:rPr>
              <a:t>)</a:t>
            </a:r>
          </a:p>
        </p:txBody>
      </p:sp>
      <p:sp>
        <p:nvSpPr>
          <p:cNvPr id="2" name="TextBox 1">
            <a:extLst>
              <a:ext uri="{FF2B5EF4-FFF2-40B4-BE49-F238E27FC236}">
                <a16:creationId xmlns:a16="http://schemas.microsoft.com/office/drawing/2014/main" id="{D7F97112-9144-E026-B749-3AE2FBEEC24B}"/>
              </a:ext>
            </a:extLst>
          </p:cNvPr>
          <p:cNvSpPr txBox="1"/>
          <p:nvPr/>
        </p:nvSpPr>
        <p:spPr>
          <a:xfrm>
            <a:off x="308837" y="2867302"/>
            <a:ext cx="8320426" cy="523220"/>
          </a:xfrm>
          <a:prstGeom prst="rect">
            <a:avLst/>
          </a:prstGeom>
          <a:noFill/>
        </p:spPr>
        <p:txBody>
          <a:bodyPr wrap="square" rtlCol="0">
            <a:spAutoFit/>
          </a:bodyPr>
          <a:lstStyle/>
          <a:p>
            <a:r>
              <a:rPr lang="en-US" sz="1400" dirty="0"/>
              <a:t>Chun to change the example to be consistent with “do not overtake”; map the code to </a:t>
            </a:r>
            <a:r>
              <a:rPr lang="en-US" sz="1400" dirty="0" err="1"/>
              <a:t>additionalInstruction</a:t>
            </a:r>
            <a:r>
              <a:rPr lang="en-US" sz="1400" dirty="0"/>
              <a:t>, and text to </a:t>
            </a:r>
            <a:r>
              <a:rPr lang="en-US" sz="1400" dirty="0" err="1"/>
              <a:t>patientInstruction</a:t>
            </a:r>
            <a:endParaRPr lang="en-US" sz="1400" dirty="0"/>
          </a:p>
        </p:txBody>
      </p:sp>
      <p:sp>
        <p:nvSpPr>
          <p:cNvPr id="3" name="TextBox 2">
            <a:extLst>
              <a:ext uri="{FF2B5EF4-FFF2-40B4-BE49-F238E27FC236}">
                <a16:creationId xmlns:a16="http://schemas.microsoft.com/office/drawing/2014/main" id="{BD4EB051-0809-C52F-F2C7-BF8D0789F3B2}"/>
              </a:ext>
            </a:extLst>
          </p:cNvPr>
          <p:cNvSpPr txBox="1"/>
          <p:nvPr/>
        </p:nvSpPr>
        <p:spPr>
          <a:xfrm>
            <a:off x="291354" y="4409921"/>
            <a:ext cx="8320426" cy="523220"/>
          </a:xfrm>
          <a:prstGeom prst="rect">
            <a:avLst/>
          </a:prstGeom>
          <a:noFill/>
        </p:spPr>
        <p:txBody>
          <a:bodyPr wrap="square" rtlCol="0">
            <a:spAutoFit/>
          </a:bodyPr>
          <a:lstStyle/>
          <a:p>
            <a:r>
              <a:rPr lang="en-US" sz="1400" dirty="0" err="1"/>
              <a:t>numberOfRepeat</a:t>
            </a:r>
            <a:r>
              <a:rPr lang="en-US" sz="1400" dirty="0"/>
              <a:t> needs to be reduced by 1 when mapped to FHIR; only map when the dispense </a:t>
            </a:r>
            <a:r>
              <a:rPr lang="en-US" sz="1400" dirty="0" err="1"/>
              <a:t>moodCode</a:t>
            </a:r>
            <a:r>
              <a:rPr lang="en-US" sz="1400" dirty="0"/>
              <a:t> is INT as the meaning is different when the </a:t>
            </a:r>
            <a:r>
              <a:rPr lang="en-US" sz="1400" dirty="0" err="1"/>
              <a:t>moodCode</a:t>
            </a:r>
            <a:r>
              <a:rPr lang="en-US" sz="1400" dirty="0"/>
              <a:t> is EVN</a:t>
            </a:r>
          </a:p>
        </p:txBody>
      </p:sp>
    </p:spTree>
    <p:extLst>
      <p:ext uri="{BB962C8B-B14F-4D97-AF65-F5344CB8AC3E}">
        <p14:creationId xmlns:p14="http://schemas.microsoft.com/office/powerpoint/2010/main" val="428727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713FEF-DF51-5669-7E89-70E97A4F2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51" y="967062"/>
            <a:ext cx="1922155" cy="868920"/>
          </a:xfrm>
          <a:prstGeom prst="rect">
            <a:avLst/>
          </a:prstGeom>
        </p:spPr>
      </p:pic>
      <p:pic>
        <p:nvPicPr>
          <p:cNvPr id="7" name="Picture 6">
            <a:extLst>
              <a:ext uri="{FF2B5EF4-FFF2-40B4-BE49-F238E27FC236}">
                <a16:creationId xmlns:a16="http://schemas.microsoft.com/office/drawing/2014/main" id="{D6E21FAA-76B0-5726-805F-F23006C14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063" y="1028630"/>
            <a:ext cx="2025219" cy="687632"/>
          </a:xfrm>
          <a:prstGeom prst="rect">
            <a:avLst/>
          </a:prstGeom>
        </p:spPr>
      </p:pic>
      <p:sp>
        <p:nvSpPr>
          <p:cNvPr id="8" name="TextBox 7">
            <a:extLst>
              <a:ext uri="{FF2B5EF4-FFF2-40B4-BE49-F238E27FC236}">
                <a16:creationId xmlns:a16="http://schemas.microsoft.com/office/drawing/2014/main" id="{2442D34D-800E-E7F8-02D8-0DD27547960B}"/>
              </a:ext>
            </a:extLst>
          </p:cNvPr>
          <p:cNvSpPr txBox="1"/>
          <p:nvPr/>
        </p:nvSpPr>
        <p:spPr>
          <a:xfrm>
            <a:off x="1980647" y="597730"/>
            <a:ext cx="377026" cy="369332"/>
          </a:xfrm>
          <a:prstGeom prst="rect">
            <a:avLst/>
          </a:prstGeom>
          <a:noFill/>
        </p:spPr>
        <p:txBody>
          <a:bodyPr wrap="none" rtlCol="0">
            <a:spAutoFit/>
          </a:bodyPr>
          <a:lstStyle/>
          <a:p>
            <a:r>
              <a:rPr lang="en-US" dirty="0"/>
              <a:t>G</a:t>
            </a:r>
          </a:p>
        </p:txBody>
      </p:sp>
      <p:sp>
        <p:nvSpPr>
          <p:cNvPr id="9" name="TextBox 8">
            <a:extLst>
              <a:ext uri="{FF2B5EF4-FFF2-40B4-BE49-F238E27FC236}">
                <a16:creationId xmlns:a16="http://schemas.microsoft.com/office/drawing/2014/main" id="{59E6DAD9-C434-B4C4-2F67-79FB411C6B2D}"/>
              </a:ext>
            </a:extLst>
          </p:cNvPr>
          <p:cNvSpPr txBox="1"/>
          <p:nvPr/>
        </p:nvSpPr>
        <p:spPr>
          <a:xfrm>
            <a:off x="5450762" y="587456"/>
            <a:ext cx="364202" cy="369332"/>
          </a:xfrm>
          <a:prstGeom prst="rect">
            <a:avLst/>
          </a:prstGeom>
          <a:noFill/>
        </p:spPr>
        <p:txBody>
          <a:bodyPr wrap="none" rtlCol="0">
            <a:spAutoFit/>
          </a:bodyPr>
          <a:lstStyle/>
          <a:p>
            <a:r>
              <a:rPr lang="en-US" dirty="0"/>
              <a:t>O</a:t>
            </a:r>
          </a:p>
        </p:txBody>
      </p:sp>
      <p:sp>
        <p:nvSpPr>
          <p:cNvPr id="10" name="TextBox 9">
            <a:extLst>
              <a:ext uri="{FF2B5EF4-FFF2-40B4-BE49-F238E27FC236}">
                <a16:creationId xmlns:a16="http://schemas.microsoft.com/office/drawing/2014/main" id="{D108D070-1586-42FB-065C-AEBD7D0C434C}"/>
              </a:ext>
            </a:extLst>
          </p:cNvPr>
          <p:cNvSpPr txBox="1"/>
          <p:nvPr/>
        </p:nvSpPr>
        <p:spPr>
          <a:xfrm>
            <a:off x="7218459" y="587456"/>
            <a:ext cx="338554" cy="369332"/>
          </a:xfrm>
          <a:prstGeom prst="rect">
            <a:avLst/>
          </a:prstGeom>
          <a:noFill/>
        </p:spPr>
        <p:txBody>
          <a:bodyPr wrap="none" rtlCol="0">
            <a:spAutoFit/>
          </a:bodyPr>
          <a:lstStyle/>
          <a:p>
            <a:r>
              <a:rPr lang="en-US" dirty="0"/>
              <a:t>S</a:t>
            </a:r>
          </a:p>
        </p:txBody>
      </p:sp>
      <p:sp>
        <p:nvSpPr>
          <p:cNvPr id="11" name="TextBox 10">
            <a:extLst>
              <a:ext uri="{FF2B5EF4-FFF2-40B4-BE49-F238E27FC236}">
                <a16:creationId xmlns:a16="http://schemas.microsoft.com/office/drawing/2014/main" id="{4EDE72A5-8C43-B4F3-685C-ED43EFF0F10B}"/>
              </a:ext>
            </a:extLst>
          </p:cNvPr>
          <p:cNvSpPr txBox="1"/>
          <p:nvPr/>
        </p:nvSpPr>
        <p:spPr>
          <a:xfrm>
            <a:off x="779001" y="597730"/>
            <a:ext cx="338554" cy="369332"/>
          </a:xfrm>
          <a:prstGeom prst="rect">
            <a:avLst/>
          </a:prstGeom>
          <a:noFill/>
        </p:spPr>
        <p:txBody>
          <a:bodyPr wrap="none" rtlCol="0">
            <a:spAutoFit/>
          </a:bodyPr>
          <a:lstStyle/>
          <a:p>
            <a:r>
              <a:rPr lang="en-US" dirty="0"/>
              <a:t>A</a:t>
            </a:r>
          </a:p>
        </p:txBody>
      </p:sp>
      <p:sp>
        <p:nvSpPr>
          <p:cNvPr id="12" name="TextBox 11">
            <a:extLst>
              <a:ext uri="{FF2B5EF4-FFF2-40B4-BE49-F238E27FC236}">
                <a16:creationId xmlns:a16="http://schemas.microsoft.com/office/drawing/2014/main" id="{73DB23FD-B6FA-FC52-1403-1C66D253652C}"/>
              </a:ext>
            </a:extLst>
          </p:cNvPr>
          <p:cNvSpPr txBox="1"/>
          <p:nvPr/>
        </p:nvSpPr>
        <p:spPr>
          <a:xfrm>
            <a:off x="232636" y="228398"/>
            <a:ext cx="582211" cy="369332"/>
          </a:xfrm>
          <a:prstGeom prst="rect">
            <a:avLst/>
          </a:prstGeom>
          <a:noFill/>
        </p:spPr>
        <p:txBody>
          <a:bodyPr wrap="none" rtlCol="0">
            <a:spAutoFit/>
          </a:bodyPr>
          <a:lstStyle/>
          <a:p>
            <a:r>
              <a:rPr lang="en-US" dirty="0"/>
              <a:t>Site</a:t>
            </a:r>
          </a:p>
        </p:txBody>
      </p:sp>
      <p:sp>
        <p:nvSpPr>
          <p:cNvPr id="13" name="TextBox 12">
            <a:extLst>
              <a:ext uri="{FF2B5EF4-FFF2-40B4-BE49-F238E27FC236}">
                <a16:creationId xmlns:a16="http://schemas.microsoft.com/office/drawing/2014/main" id="{8465A067-FAA7-452F-638F-809AA92EAAA7}"/>
              </a:ext>
            </a:extLst>
          </p:cNvPr>
          <p:cNvSpPr txBox="1"/>
          <p:nvPr/>
        </p:nvSpPr>
        <p:spPr>
          <a:xfrm>
            <a:off x="3670242" y="597730"/>
            <a:ext cx="377026" cy="369332"/>
          </a:xfrm>
          <a:prstGeom prst="rect">
            <a:avLst/>
          </a:prstGeom>
          <a:noFill/>
        </p:spPr>
        <p:txBody>
          <a:bodyPr wrap="none" rtlCol="0">
            <a:spAutoFit/>
          </a:bodyPr>
          <a:lstStyle/>
          <a:p>
            <a:r>
              <a:rPr lang="en-US" dirty="0"/>
              <a:t>M</a:t>
            </a:r>
          </a:p>
        </p:txBody>
      </p:sp>
      <p:pic>
        <p:nvPicPr>
          <p:cNvPr id="15" name="Picture 14">
            <a:extLst>
              <a:ext uri="{FF2B5EF4-FFF2-40B4-BE49-F238E27FC236}">
                <a16:creationId xmlns:a16="http://schemas.microsoft.com/office/drawing/2014/main" id="{76FFABD3-067B-32D4-BB6C-0C77B3B5D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934" y="979461"/>
            <a:ext cx="1922156" cy="844121"/>
          </a:xfrm>
          <a:prstGeom prst="rect">
            <a:avLst/>
          </a:prstGeom>
        </p:spPr>
      </p:pic>
      <p:pic>
        <p:nvPicPr>
          <p:cNvPr id="17" name="Picture 16">
            <a:extLst>
              <a:ext uri="{FF2B5EF4-FFF2-40B4-BE49-F238E27FC236}">
                <a16:creationId xmlns:a16="http://schemas.microsoft.com/office/drawing/2014/main" id="{B0D95F0F-A1EC-D5A8-353F-D36138C7E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1500" y="2484678"/>
            <a:ext cx="1751026" cy="1792130"/>
          </a:xfrm>
          <a:prstGeom prst="rect">
            <a:avLst/>
          </a:prstGeom>
        </p:spPr>
      </p:pic>
      <p:pic>
        <p:nvPicPr>
          <p:cNvPr id="19" name="Picture 18">
            <a:extLst>
              <a:ext uri="{FF2B5EF4-FFF2-40B4-BE49-F238E27FC236}">
                <a16:creationId xmlns:a16="http://schemas.microsoft.com/office/drawing/2014/main" id="{87334843-454B-DA9A-D5C4-F084877BC6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2511461"/>
            <a:ext cx="1759247" cy="1874338"/>
          </a:xfrm>
          <a:prstGeom prst="rect">
            <a:avLst/>
          </a:prstGeom>
        </p:spPr>
      </p:pic>
      <p:pic>
        <p:nvPicPr>
          <p:cNvPr id="21" name="Picture 20">
            <a:extLst>
              <a:ext uri="{FF2B5EF4-FFF2-40B4-BE49-F238E27FC236}">
                <a16:creationId xmlns:a16="http://schemas.microsoft.com/office/drawing/2014/main" id="{E9104525-F03D-FA73-0B4E-1D1465A20C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7354" y="2371708"/>
            <a:ext cx="978273" cy="1076922"/>
          </a:xfrm>
          <a:prstGeom prst="rect">
            <a:avLst/>
          </a:prstGeom>
        </p:spPr>
      </p:pic>
      <p:pic>
        <p:nvPicPr>
          <p:cNvPr id="23" name="Picture 22">
            <a:extLst>
              <a:ext uri="{FF2B5EF4-FFF2-40B4-BE49-F238E27FC236}">
                <a16:creationId xmlns:a16="http://schemas.microsoft.com/office/drawing/2014/main" id="{9AA219EF-679D-FEFA-7809-08232A284B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230" y="2404109"/>
            <a:ext cx="1044039" cy="871403"/>
          </a:xfrm>
          <a:prstGeom prst="rect">
            <a:avLst/>
          </a:prstGeom>
        </p:spPr>
      </p:pic>
      <p:sp>
        <p:nvSpPr>
          <p:cNvPr id="26" name="TextBox 25">
            <a:extLst>
              <a:ext uri="{FF2B5EF4-FFF2-40B4-BE49-F238E27FC236}">
                <a16:creationId xmlns:a16="http://schemas.microsoft.com/office/drawing/2014/main" id="{8331A36B-FCD4-C378-5D63-A26F06886045}"/>
              </a:ext>
            </a:extLst>
          </p:cNvPr>
          <p:cNvSpPr txBox="1"/>
          <p:nvPr/>
        </p:nvSpPr>
        <p:spPr>
          <a:xfrm>
            <a:off x="232636" y="1918362"/>
            <a:ext cx="1723549" cy="369332"/>
          </a:xfrm>
          <a:prstGeom prst="rect">
            <a:avLst/>
          </a:prstGeom>
          <a:noFill/>
        </p:spPr>
        <p:txBody>
          <a:bodyPr wrap="none" rtlCol="0">
            <a:spAutoFit/>
          </a:bodyPr>
          <a:lstStyle/>
          <a:p>
            <a:r>
              <a:rPr lang="en-US" dirty="0"/>
              <a:t>Dose and Rate</a:t>
            </a:r>
          </a:p>
        </p:txBody>
      </p:sp>
    </p:spTree>
    <p:extLst>
      <p:ext uri="{BB962C8B-B14F-4D97-AF65-F5344CB8AC3E}">
        <p14:creationId xmlns:p14="http://schemas.microsoft.com/office/powerpoint/2010/main" val="101584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D4AF6B-20A7-B460-A33B-E056F4E33490}"/>
              </a:ext>
            </a:extLst>
          </p:cNvPr>
          <p:cNvSpPr>
            <a:spLocks noGrp="1"/>
          </p:cNvSpPr>
          <p:nvPr>
            <p:ph type="body" sz="quarter" idx="31"/>
          </p:nvPr>
        </p:nvSpPr>
        <p:spPr/>
        <p:txBody>
          <a:bodyPr/>
          <a:lstStyle/>
          <a:p>
            <a:r>
              <a:rPr lang="en-US" dirty="0"/>
              <a:t>Attributes that no vendors have mapped - 1</a:t>
            </a:r>
          </a:p>
        </p:txBody>
      </p:sp>
      <p:pic>
        <p:nvPicPr>
          <p:cNvPr id="5" name="Picture 4">
            <a:extLst>
              <a:ext uri="{FF2B5EF4-FFF2-40B4-BE49-F238E27FC236}">
                <a16:creationId xmlns:a16="http://schemas.microsoft.com/office/drawing/2014/main" id="{DBABCC81-A46C-16BD-9130-ADAE584C0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37" y="2551454"/>
            <a:ext cx="5204270" cy="281311"/>
          </a:xfrm>
          <a:prstGeom prst="rect">
            <a:avLst/>
          </a:prstGeom>
        </p:spPr>
      </p:pic>
      <p:pic>
        <p:nvPicPr>
          <p:cNvPr id="7" name="Picture 6">
            <a:extLst>
              <a:ext uri="{FF2B5EF4-FFF2-40B4-BE49-F238E27FC236}">
                <a16:creationId xmlns:a16="http://schemas.microsoft.com/office/drawing/2014/main" id="{FED19BCE-52CD-F088-C614-BCA726122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37" y="1386908"/>
            <a:ext cx="2874581" cy="780404"/>
          </a:xfrm>
          <a:prstGeom prst="rect">
            <a:avLst/>
          </a:prstGeom>
        </p:spPr>
      </p:pic>
      <p:sp>
        <p:nvSpPr>
          <p:cNvPr id="9" name="TextBox 8">
            <a:extLst>
              <a:ext uri="{FF2B5EF4-FFF2-40B4-BE49-F238E27FC236}">
                <a16:creationId xmlns:a16="http://schemas.microsoft.com/office/drawing/2014/main" id="{79638073-4036-3F0E-FEF5-DB29DC44B19A}"/>
              </a:ext>
            </a:extLst>
          </p:cNvPr>
          <p:cNvSpPr txBox="1"/>
          <p:nvPr/>
        </p:nvSpPr>
        <p:spPr>
          <a:xfrm>
            <a:off x="672633" y="2157251"/>
            <a:ext cx="4572000" cy="369332"/>
          </a:xfrm>
          <a:prstGeom prst="rect">
            <a:avLst/>
          </a:prstGeom>
          <a:noFill/>
        </p:spPr>
        <p:txBody>
          <a:bodyPr wrap="square">
            <a:spAutoFit/>
          </a:bodyPr>
          <a:lstStyle/>
          <a:p>
            <a:r>
              <a:rPr lang="en-US" dirty="0" err="1"/>
              <a:t>administrationUnitCode</a:t>
            </a:r>
            <a:r>
              <a:rPr lang="en-US" dirty="0"/>
              <a:t> – Ken /Benjamin</a:t>
            </a:r>
          </a:p>
        </p:txBody>
      </p:sp>
      <p:sp>
        <p:nvSpPr>
          <p:cNvPr id="11" name="TextBox 10">
            <a:extLst>
              <a:ext uri="{FF2B5EF4-FFF2-40B4-BE49-F238E27FC236}">
                <a16:creationId xmlns:a16="http://schemas.microsoft.com/office/drawing/2014/main" id="{225B2DBD-67AB-5075-BD05-BA2BE6E832FB}"/>
              </a:ext>
            </a:extLst>
          </p:cNvPr>
          <p:cNvSpPr txBox="1"/>
          <p:nvPr/>
        </p:nvSpPr>
        <p:spPr>
          <a:xfrm>
            <a:off x="726385" y="2907312"/>
            <a:ext cx="4572000" cy="369332"/>
          </a:xfrm>
          <a:prstGeom prst="rect">
            <a:avLst/>
          </a:prstGeom>
          <a:noFill/>
        </p:spPr>
        <p:txBody>
          <a:bodyPr wrap="square">
            <a:spAutoFit/>
          </a:bodyPr>
          <a:lstStyle/>
          <a:p>
            <a:r>
              <a:rPr lang="en-US" dirty="0"/>
              <a:t>Substance Administered Act</a:t>
            </a:r>
          </a:p>
        </p:txBody>
      </p:sp>
      <p:pic>
        <p:nvPicPr>
          <p:cNvPr id="12" name="Picture 11">
            <a:extLst>
              <a:ext uri="{FF2B5EF4-FFF2-40B4-BE49-F238E27FC236}">
                <a16:creationId xmlns:a16="http://schemas.microsoft.com/office/drawing/2014/main" id="{E71AA763-2C78-761A-10E9-47972BCFE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37" y="3252776"/>
            <a:ext cx="4650993" cy="1319876"/>
          </a:xfrm>
          <a:prstGeom prst="rect">
            <a:avLst/>
          </a:prstGeom>
        </p:spPr>
      </p:pic>
      <p:sp>
        <p:nvSpPr>
          <p:cNvPr id="16" name="TextBox 15">
            <a:extLst>
              <a:ext uri="{FF2B5EF4-FFF2-40B4-BE49-F238E27FC236}">
                <a16:creationId xmlns:a16="http://schemas.microsoft.com/office/drawing/2014/main" id="{A77A8583-5F48-AD73-97B9-1B6CC5DEBC38}"/>
              </a:ext>
            </a:extLst>
          </p:cNvPr>
          <p:cNvSpPr txBox="1"/>
          <p:nvPr/>
        </p:nvSpPr>
        <p:spPr>
          <a:xfrm>
            <a:off x="672633" y="956896"/>
            <a:ext cx="4572000" cy="369332"/>
          </a:xfrm>
          <a:prstGeom prst="rect">
            <a:avLst/>
          </a:prstGeom>
          <a:noFill/>
        </p:spPr>
        <p:txBody>
          <a:bodyPr wrap="square">
            <a:spAutoFit/>
          </a:bodyPr>
          <a:lstStyle/>
          <a:p>
            <a:r>
              <a:rPr lang="en-US" dirty="0"/>
              <a:t>The second timestamp</a:t>
            </a:r>
          </a:p>
        </p:txBody>
      </p:sp>
      <p:sp>
        <p:nvSpPr>
          <p:cNvPr id="3" name="TextBox 2">
            <a:extLst>
              <a:ext uri="{FF2B5EF4-FFF2-40B4-BE49-F238E27FC236}">
                <a16:creationId xmlns:a16="http://schemas.microsoft.com/office/drawing/2014/main" id="{D5D38203-5251-3367-B67C-0BBB6D706620}"/>
              </a:ext>
            </a:extLst>
          </p:cNvPr>
          <p:cNvSpPr txBox="1"/>
          <p:nvPr/>
        </p:nvSpPr>
        <p:spPr>
          <a:xfrm>
            <a:off x="4507396" y="1048578"/>
            <a:ext cx="4702954" cy="646331"/>
          </a:xfrm>
          <a:prstGeom prst="rect">
            <a:avLst/>
          </a:prstGeom>
          <a:noFill/>
        </p:spPr>
        <p:txBody>
          <a:bodyPr wrap="none" rtlCol="0">
            <a:spAutoFit/>
          </a:bodyPr>
          <a:lstStyle/>
          <a:p>
            <a:r>
              <a:rPr lang="en-US" dirty="0">
                <a:hlinkClick r:id="rId5"/>
              </a:rPr>
              <a:t>https://hl7.org/fhir/R4/datatypes.html#Timing</a:t>
            </a:r>
            <a:endParaRPr lang="en-US" dirty="0"/>
          </a:p>
          <a:p>
            <a:r>
              <a:rPr lang="en-US" dirty="0"/>
              <a:t>map to period, </a:t>
            </a:r>
            <a:r>
              <a:rPr lang="en-US" dirty="0" err="1"/>
              <a:t>periodMax</a:t>
            </a:r>
            <a:r>
              <a:rPr lang="en-US" dirty="0"/>
              <a:t>, </a:t>
            </a:r>
            <a:r>
              <a:rPr lang="en-US" dirty="0" err="1"/>
              <a:t>periodUnit</a:t>
            </a:r>
            <a:endParaRPr lang="en-US" dirty="0"/>
          </a:p>
        </p:txBody>
      </p:sp>
    </p:spTree>
    <p:extLst>
      <p:ext uri="{BB962C8B-B14F-4D97-AF65-F5344CB8AC3E}">
        <p14:creationId xmlns:p14="http://schemas.microsoft.com/office/powerpoint/2010/main" val="26351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1094A-8E7B-0014-6924-78E2E5E3EB62}"/>
              </a:ext>
            </a:extLst>
          </p:cNvPr>
          <p:cNvSpPr>
            <a:spLocks noGrp="1"/>
          </p:cNvSpPr>
          <p:nvPr>
            <p:ph type="body" sz="quarter" idx="31"/>
          </p:nvPr>
        </p:nvSpPr>
        <p:spPr/>
        <p:txBody>
          <a:bodyPr/>
          <a:lstStyle/>
          <a:p>
            <a:r>
              <a:rPr lang="en-US" dirty="0"/>
              <a:t>Attributes that no vendors have mapped - 2</a:t>
            </a:r>
          </a:p>
        </p:txBody>
      </p:sp>
      <p:pic>
        <p:nvPicPr>
          <p:cNvPr id="5" name="Picture 4">
            <a:extLst>
              <a:ext uri="{FF2B5EF4-FFF2-40B4-BE49-F238E27FC236}">
                <a16:creationId xmlns:a16="http://schemas.microsoft.com/office/drawing/2014/main" id="{B9D8E013-682C-78A7-27D1-2B32E1280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66" y="1430815"/>
            <a:ext cx="5359533" cy="1208330"/>
          </a:xfrm>
          <a:prstGeom prst="rect">
            <a:avLst/>
          </a:prstGeom>
        </p:spPr>
      </p:pic>
      <p:pic>
        <p:nvPicPr>
          <p:cNvPr id="7" name="Picture 6">
            <a:extLst>
              <a:ext uri="{FF2B5EF4-FFF2-40B4-BE49-F238E27FC236}">
                <a16:creationId xmlns:a16="http://schemas.microsoft.com/office/drawing/2014/main" id="{C7E5C997-A324-44E6-6FB9-225CB8CD6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66" y="3017255"/>
            <a:ext cx="3899365" cy="1379842"/>
          </a:xfrm>
          <a:prstGeom prst="rect">
            <a:avLst/>
          </a:prstGeom>
        </p:spPr>
      </p:pic>
      <p:pic>
        <p:nvPicPr>
          <p:cNvPr id="9" name="Picture 8">
            <a:extLst>
              <a:ext uri="{FF2B5EF4-FFF2-40B4-BE49-F238E27FC236}">
                <a16:creationId xmlns:a16="http://schemas.microsoft.com/office/drawing/2014/main" id="{EA306704-1EDE-8D72-0BE6-DDA224AF6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528" y="2046523"/>
            <a:ext cx="2907460" cy="2082534"/>
          </a:xfrm>
          <a:prstGeom prst="rect">
            <a:avLst/>
          </a:prstGeom>
        </p:spPr>
      </p:pic>
      <p:sp>
        <p:nvSpPr>
          <p:cNvPr id="11" name="TextBox 10">
            <a:extLst>
              <a:ext uri="{FF2B5EF4-FFF2-40B4-BE49-F238E27FC236}">
                <a16:creationId xmlns:a16="http://schemas.microsoft.com/office/drawing/2014/main" id="{E1EA47E4-921E-27E5-288D-C34A2822AA49}"/>
              </a:ext>
            </a:extLst>
          </p:cNvPr>
          <p:cNvSpPr txBox="1"/>
          <p:nvPr/>
        </p:nvSpPr>
        <p:spPr>
          <a:xfrm>
            <a:off x="6181482" y="1665648"/>
            <a:ext cx="2907461" cy="369332"/>
          </a:xfrm>
          <a:prstGeom prst="rect">
            <a:avLst/>
          </a:prstGeom>
          <a:noFill/>
        </p:spPr>
        <p:txBody>
          <a:bodyPr wrap="square">
            <a:spAutoFit/>
          </a:bodyPr>
          <a:lstStyle/>
          <a:p>
            <a:r>
              <a:rPr lang="en-US" b="1" dirty="0"/>
              <a:t>Drug monitoring</a:t>
            </a:r>
          </a:p>
        </p:txBody>
      </p:sp>
      <p:sp>
        <p:nvSpPr>
          <p:cNvPr id="12" name="TextBox 11">
            <a:extLst>
              <a:ext uri="{FF2B5EF4-FFF2-40B4-BE49-F238E27FC236}">
                <a16:creationId xmlns:a16="http://schemas.microsoft.com/office/drawing/2014/main" id="{2FE2623B-9647-E2A7-27B8-D9493E104C9B}"/>
              </a:ext>
            </a:extLst>
          </p:cNvPr>
          <p:cNvSpPr txBox="1"/>
          <p:nvPr/>
        </p:nvSpPr>
        <p:spPr>
          <a:xfrm>
            <a:off x="421745" y="1041400"/>
            <a:ext cx="2907461" cy="369332"/>
          </a:xfrm>
          <a:prstGeom prst="rect">
            <a:avLst/>
          </a:prstGeom>
          <a:noFill/>
        </p:spPr>
        <p:txBody>
          <a:bodyPr wrap="square">
            <a:spAutoFit/>
          </a:bodyPr>
          <a:lstStyle/>
          <a:p>
            <a:r>
              <a:rPr lang="en-US" b="1" dirty="0"/>
              <a:t>Drug Vehicle</a:t>
            </a:r>
          </a:p>
        </p:txBody>
      </p:sp>
      <p:sp>
        <p:nvSpPr>
          <p:cNvPr id="15" name="TextBox 14">
            <a:extLst>
              <a:ext uri="{FF2B5EF4-FFF2-40B4-BE49-F238E27FC236}">
                <a16:creationId xmlns:a16="http://schemas.microsoft.com/office/drawing/2014/main" id="{22644D70-8BB7-EFFA-7D58-276092D64B26}"/>
              </a:ext>
            </a:extLst>
          </p:cNvPr>
          <p:cNvSpPr txBox="1"/>
          <p:nvPr/>
        </p:nvSpPr>
        <p:spPr>
          <a:xfrm>
            <a:off x="421745" y="2639145"/>
            <a:ext cx="2907461" cy="369332"/>
          </a:xfrm>
          <a:prstGeom prst="rect">
            <a:avLst/>
          </a:prstGeom>
          <a:noFill/>
        </p:spPr>
        <p:txBody>
          <a:bodyPr wrap="square">
            <a:spAutoFit/>
          </a:bodyPr>
          <a:lstStyle/>
          <a:p>
            <a:r>
              <a:rPr lang="en-US" b="1" dirty="0"/>
              <a:t>Reaction</a:t>
            </a:r>
          </a:p>
        </p:txBody>
      </p:sp>
      <p:sp>
        <p:nvSpPr>
          <p:cNvPr id="3" name="TextBox 2">
            <a:extLst>
              <a:ext uri="{FF2B5EF4-FFF2-40B4-BE49-F238E27FC236}">
                <a16:creationId xmlns:a16="http://schemas.microsoft.com/office/drawing/2014/main" id="{FF72701F-4E84-841C-9CC3-FA6BBA9E1665}"/>
              </a:ext>
            </a:extLst>
          </p:cNvPr>
          <p:cNvSpPr txBox="1"/>
          <p:nvPr/>
        </p:nvSpPr>
        <p:spPr>
          <a:xfrm>
            <a:off x="2126390" y="754031"/>
            <a:ext cx="3557384" cy="646331"/>
          </a:xfrm>
          <a:prstGeom prst="rect">
            <a:avLst/>
          </a:prstGeom>
          <a:noFill/>
        </p:spPr>
        <p:txBody>
          <a:bodyPr wrap="none" rtlCol="0">
            <a:spAutoFit/>
          </a:bodyPr>
          <a:lstStyle/>
          <a:p>
            <a:r>
              <a:rPr lang="en-US" dirty="0"/>
              <a:t>Inconsistency between </a:t>
            </a:r>
          </a:p>
          <a:p>
            <a:r>
              <a:rPr lang="en-US" dirty="0"/>
              <a:t>Natalee to create a Jira to clarify </a:t>
            </a:r>
          </a:p>
        </p:txBody>
      </p:sp>
    </p:spTree>
    <p:extLst>
      <p:ext uri="{BB962C8B-B14F-4D97-AF65-F5344CB8AC3E}">
        <p14:creationId xmlns:p14="http://schemas.microsoft.com/office/powerpoint/2010/main" val="2408041700"/>
      </p:ext>
    </p:extLst>
  </p:cSld>
  <p:clrMapOvr>
    <a:masterClrMapping/>
  </p:clrMapOvr>
</p:sld>
</file>

<file path=ppt/theme/theme1.xml><?xml version="1.0" encoding="utf-8"?>
<a:theme xmlns:a="http://schemas.openxmlformats.org/drawingml/2006/main" name="Office Theme">
  <a:themeElements>
    <a:clrScheme name="Diameter Health">
      <a:dk1>
        <a:sysClr val="windowText" lastClr="000000"/>
      </a:dk1>
      <a:lt1>
        <a:sysClr val="window" lastClr="FFFFFF"/>
      </a:lt1>
      <a:dk2>
        <a:srgbClr val="0057B8"/>
      </a:dk2>
      <a:lt2>
        <a:srgbClr val="EEECE1"/>
      </a:lt2>
      <a:accent1>
        <a:srgbClr val="919D9D"/>
      </a:accent1>
      <a:accent2>
        <a:srgbClr val="F08F1F"/>
      </a:accent2>
      <a:accent3>
        <a:srgbClr val="6DBE40"/>
      </a:accent3>
      <a:accent4>
        <a:srgbClr val="784A90"/>
      </a:accent4>
      <a:accent5>
        <a:srgbClr val="934054"/>
      </a:accent5>
      <a:accent6>
        <a:srgbClr val="F3D03E"/>
      </a:accent6>
      <a:hlink>
        <a:srgbClr val="0057B8"/>
      </a:hlink>
      <a:folHlink>
        <a:srgbClr val="93405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yer Overview in new Template 052720.pptx  -  Read-Only" id="{CF8643E3-E4DF-4E7F-AB4E-7599F5B50327}" vid="{B2F9F5E1-1AAC-4A68-908B-EAC92BD618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338cc7-2991-4a15-9842-0f97f791c65d">
      <UserInfo>
        <DisplayName>Lee Eubanks</DisplayName>
        <AccountId>57</AccountId>
        <AccountType/>
      </UserInfo>
      <UserInfo>
        <DisplayName>Amy Krane</DisplayName>
        <AccountId>91</AccountId>
        <AccountType/>
      </UserInfo>
      <UserInfo>
        <DisplayName>JoEllen Komanetsky</DisplayName>
        <AccountId>499</AccountId>
        <AccountType/>
      </UserInfo>
      <UserInfo>
        <DisplayName>Rich Forristall</DisplayName>
        <AccountId>197</AccountId>
        <AccountType/>
      </UserInfo>
      <UserInfo>
        <DisplayName>Veronica Owen</DisplayName>
        <AccountId>523</AccountId>
        <AccountType/>
      </UserInfo>
      <UserInfo>
        <DisplayName>Reed Perry</DisplayName>
        <AccountId>94</AccountId>
        <AccountType/>
      </UserInfo>
    </SharedWithUsers>
    <TaxCatchAll xmlns="7c338cc7-2991-4a15-9842-0f97f791c65d" xsi:nil="true"/>
    <lcf76f155ced4ddcb4097134ff3c332f xmlns="01d39980-7995-4fbb-8f75-4a4a8543fff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7B16B1A640B3408D85884A3AFDE9BE" ma:contentTypeVersion="16" ma:contentTypeDescription="Create a new document." ma:contentTypeScope="" ma:versionID="dc1e9d9408478090dd4b08bc1e2fc868">
  <xsd:schema xmlns:xsd="http://www.w3.org/2001/XMLSchema" xmlns:xs="http://www.w3.org/2001/XMLSchema" xmlns:p="http://schemas.microsoft.com/office/2006/metadata/properties" xmlns:ns2="01d39980-7995-4fbb-8f75-4a4a8543ffff" xmlns:ns3="7c338cc7-2991-4a15-9842-0f97f791c65d" targetNamespace="http://schemas.microsoft.com/office/2006/metadata/properties" ma:root="true" ma:fieldsID="ba6182990674059eb9e7fe088147a941" ns2:_="" ns3:_="">
    <xsd:import namespace="01d39980-7995-4fbb-8f75-4a4a8543ffff"/>
    <xsd:import namespace="7c338cc7-2991-4a15-9842-0f97f791c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d39980-7995-4fbb-8f75-4a4a8543ff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5682ec1-3d04-4fe1-ace0-c654c7cf6f3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c338cc7-2991-4a15-9842-0f97f791c65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590fcd1-5f2a-4920-9236-43947b9f9dc4}" ma:internalName="TaxCatchAll" ma:showField="CatchAllData" ma:web="7c338cc7-2991-4a15-9842-0f97f791c65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753D09-1268-4F3E-8202-8CBD49ECB89D}">
  <ds:schemaRefs>
    <ds:schemaRef ds:uri="http://schemas.microsoft.com/office/2006/documentManagement/types"/>
    <ds:schemaRef ds:uri="7c338cc7-2991-4a15-9842-0f97f791c65d"/>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www.w3.org/XML/1998/namespace"/>
    <ds:schemaRef ds:uri="01d39980-7995-4fbb-8f75-4a4a8543ffff"/>
    <ds:schemaRef ds:uri="http://purl.org/dc/dcmitype/"/>
    <ds:schemaRef ds:uri="http://purl.org/dc/terms/"/>
  </ds:schemaRefs>
</ds:datastoreItem>
</file>

<file path=customXml/itemProps2.xml><?xml version="1.0" encoding="utf-8"?>
<ds:datastoreItem xmlns:ds="http://schemas.openxmlformats.org/officeDocument/2006/customXml" ds:itemID="{EB644F44-9165-4F12-B1FA-18C9D30065BD}">
  <ds:schemaRefs>
    <ds:schemaRef ds:uri="01d39980-7995-4fbb-8f75-4a4a8543ffff"/>
    <ds:schemaRef ds:uri="7c338cc7-2991-4a15-9842-0f97f791c6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381755-7573-4FB2-B589-B43868989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Payer Overview in new Template 052920</Template>
  <TotalTime>44727</TotalTime>
  <Words>192</Words>
  <Application>Microsoft Macintosh PowerPoint</Application>
  <PresentationFormat>On-screen Show (16:9)</PresentationFormat>
  <Paragraphs>47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Kanit Light</vt:lpstr>
      <vt:lpstr>Kanit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LIME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Stacy State</dc:creator>
  <cp:keywords/>
  <dc:description/>
  <cp:lastModifiedBy>Chun Li</cp:lastModifiedBy>
  <cp:revision>10</cp:revision>
  <cp:lastPrinted>2018-12-17T19:47:04Z</cp:lastPrinted>
  <dcterms:created xsi:type="dcterms:W3CDTF">2020-06-01T17:33:03Z</dcterms:created>
  <dcterms:modified xsi:type="dcterms:W3CDTF">2024-07-19T14:09:53Z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0x0101003C7B16B1A640B3408D85884A3AFDE9BE</vt:lpwstr>
  </property>
  <property fmtid="{D5CDD505-2E9C-101B-9397-08002B2CF9AE}" pid="3" name="Order">
    <vt:r8>4933800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