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30240288" cy="42767250"/>
  <p:notesSz cx="6797675" cy="9926638"/>
  <p:defaultTextStyle>
    <a:defPPr>
      <a:defRPr lang="ja-JP"/>
    </a:defPPr>
    <a:lvl1pPr marL="0" algn="l" defTabSz="3886510" rtl="0" eaLnBrk="1" latinLnBrk="0" hangingPunct="1">
      <a:defRPr kumimoji="1" sz="7630" kern="1200">
        <a:solidFill>
          <a:schemeClr val="tx1"/>
        </a:solidFill>
        <a:latin typeface="+mn-lt"/>
        <a:ea typeface="+mn-ea"/>
        <a:cs typeface="+mn-cs"/>
      </a:defRPr>
    </a:lvl1pPr>
    <a:lvl2pPr marL="1943253" algn="l" defTabSz="3886510" rtl="0" eaLnBrk="1" latinLnBrk="0" hangingPunct="1">
      <a:defRPr kumimoji="1" sz="7630" kern="1200">
        <a:solidFill>
          <a:schemeClr val="tx1"/>
        </a:solidFill>
        <a:latin typeface="+mn-lt"/>
        <a:ea typeface="+mn-ea"/>
        <a:cs typeface="+mn-cs"/>
      </a:defRPr>
    </a:lvl2pPr>
    <a:lvl3pPr marL="3886510" algn="l" defTabSz="3886510" rtl="0" eaLnBrk="1" latinLnBrk="0" hangingPunct="1">
      <a:defRPr kumimoji="1" sz="7630" kern="1200">
        <a:solidFill>
          <a:schemeClr val="tx1"/>
        </a:solidFill>
        <a:latin typeface="+mn-lt"/>
        <a:ea typeface="+mn-ea"/>
        <a:cs typeface="+mn-cs"/>
      </a:defRPr>
    </a:lvl3pPr>
    <a:lvl4pPr marL="5829762" algn="l" defTabSz="3886510" rtl="0" eaLnBrk="1" latinLnBrk="0" hangingPunct="1">
      <a:defRPr kumimoji="1" sz="7630" kern="1200">
        <a:solidFill>
          <a:schemeClr val="tx1"/>
        </a:solidFill>
        <a:latin typeface="+mn-lt"/>
        <a:ea typeface="+mn-ea"/>
        <a:cs typeface="+mn-cs"/>
      </a:defRPr>
    </a:lvl4pPr>
    <a:lvl5pPr marL="7773015" algn="l" defTabSz="3886510" rtl="0" eaLnBrk="1" latinLnBrk="0" hangingPunct="1">
      <a:defRPr kumimoji="1" sz="7630" kern="1200">
        <a:solidFill>
          <a:schemeClr val="tx1"/>
        </a:solidFill>
        <a:latin typeface="+mn-lt"/>
        <a:ea typeface="+mn-ea"/>
        <a:cs typeface="+mn-cs"/>
      </a:defRPr>
    </a:lvl5pPr>
    <a:lvl6pPr marL="9716272" algn="l" defTabSz="3886510" rtl="0" eaLnBrk="1" latinLnBrk="0" hangingPunct="1">
      <a:defRPr kumimoji="1" sz="7630" kern="1200">
        <a:solidFill>
          <a:schemeClr val="tx1"/>
        </a:solidFill>
        <a:latin typeface="+mn-lt"/>
        <a:ea typeface="+mn-ea"/>
        <a:cs typeface="+mn-cs"/>
      </a:defRPr>
    </a:lvl6pPr>
    <a:lvl7pPr marL="11659525" algn="l" defTabSz="3886510" rtl="0" eaLnBrk="1" latinLnBrk="0" hangingPunct="1">
      <a:defRPr kumimoji="1" sz="7630" kern="1200">
        <a:solidFill>
          <a:schemeClr val="tx1"/>
        </a:solidFill>
        <a:latin typeface="+mn-lt"/>
        <a:ea typeface="+mn-ea"/>
        <a:cs typeface="+mn-cs"/>
      </a:defRPr>
    </a:lvl7pPr>
    <a:lvl8pPr marL="13602782" algn="l" defTabSz="3886510" rtl="0" eaLnBrk="1" latinLnBrk="0" hangingPunct="1">
      <a:defRPr kumimoji="1" sz="7630" kern="1200">
        <a:solidFill>
          <a:schemeClr val="tx1"/>
        </a:solidFill>
        <a:latin typeface="+mn-lt"/>
        <a:ea typeface="+mn-ea"/>
        <a:cs typeface="+mn-cs"/>
      </a:defRPr>
    </a:lvl8pPr>
    <a:lvl9pPr marL="15546035" algn="l" defTabSz="3886510" rtl="0" eaLnBrk="1" latinLnBrk="0" hangingPunct="1">
      <a:defRPr kumimoji="1" sz="763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1" userDrawn="1">
          <p15:clr>
            <a:srgbClr val="A4A3A4"/>
          </p15:clr>
        </p15:guide>
        <p15:guide id="2" pos="95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2FA"/>
    <a:srgbClr val="CDBAF4"/>
    <a:srgbClr val="333333"/>
    <a:srgbClr val="5F5F5F"/>
    <a:srgbClr val="B99EF0"/>
    <a:srgbClr val="3B1584"/>
    <a:srgbClr val="9933FF"/>
    <a:srgbClr val="C6A9FF"/>
    <a:srgbClr val="996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189" autoAdjust="0"/>
    <p:restoredTop sz="96366" autoAdjust="0"/>
  </p:normalViewPr>
  <p:slideViewPr>
    <p:cSldViewPr>
      <p:cViewPr>
        <p:scale>
          <a:sx n="25" d="100"/>
          <a:sy n="25" d="100"/>
        </p:scale>
        <p:origin x="3192" y="-1626"/>
      </p:cViewPr>
      <p:guideLst>
        <p:guide orient="horz" pos="13471"/>
        <p:guide pos="95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>
              <a:defRPr sz="1200"/>
            </a:lvl1pPr>
          </a:lstStyle>
          <a:p>
            <a:fld id="{FA7076AB-4BD5-4D5D-95F3-C22D28C8B702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8" tIns="45719" rIns="91438" bIns="45719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1" y="4714875"/>
            <a:ext cx="5438775" cy="4467225"/>
          </a:xfrm>
          <a:prstGeom prst="rect">
            <a:avLst/>
          </a:prstGeom>
        </p:spPr>
        <p:txBody>
          <a:bodyPr vert="horz" lIns="91438" tIns="45719" rIns="91438" bIns="45719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164"/>
            <a:ext cx="2946400" cy="496887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8164"/>
            <a:ext cx="2946400" cy="496887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r">
              <a:defRPr sz="1200"/>
            </a:lvl1pPr>
          </a:lstStyle>
          <a:p>
            <a:fld id="{A3FDA2BB-5617-4C8E-94C6-FC8933501E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67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923" rtl="0" eaLnBrk="1" latinLnBrk="0" hangingPunct="1">
      <a:defRPr kumimoji="1" sz="1116" kern="1200">
        <a:solidFill>
          <a:schemeClr val="tx1"/>
        </a:solidFill>
        <a:latin typeface="+mn-lt"/>
        <a:ea typeface="+mn-ea"/>
        <a:cs typeface="+mn-cs"/>
      </a:defRPr>
    </a:lvl1pPr>
    <a:lvl2pPr marL="425461" algn="l" defTabSz="850923" rtl="0" eaLnBrk="1" latinLnBrk="0" hangingPunct="1">
      <a:defRPr kumimoji="1" sz="1116" kern="1200">
        <a:solidFill>
          <a:schemeClr val="tx1"/>
        </a:solidFill>
        <a:latin typeface="+mn-lt"/>
        <a:ea typeface="+mn-ea"/>
        <a:cs typeface="+mn-cs"/>
      </a:defRPr>
    </a:lvl2pPr>
    <a:lvl3pPr marL="850923" algn="l" defTabSz="850923" rtl="0" eaLnBrk="1" latinLnBrk="0" hangingPunct="1">
      <a:defRPr kumimoji="1" sz="1116" kern="1200">
        <a:solidFill>
          <a:schemeClr val="tx1"/>
        </a:solidFill>
        <a:latin typeface="+mn-lt"/>
        <a:ea typeface="+mn-ea"/>
        <a:cs typeface="+mn-cs"/>
      </a:defRPr>
    </a:lvl3pPr>
    <a:lvl4pPr marL="1276384" algn="l" defTabSz="850923" rtl="0" eaLnBrk="1" latinLnBrk="0" hangingPunct="1">
      <a:defRPr kumimoji="1" sz="1116" kern="1200">
        <a:solidFill>
          <a:schemeClr val="tx1"/>
        </a:solidFill>
        <a:latin typeface="+mn-lt"/>
        <a:ea typeface="+mn-ea"/>
        <a:cs typeface="+mn-cs"/>
      </a:defRPr>
    </a:lvl4pPr>
    <a:lvl5pPr marL="1701849" algn="l" defTabSz="850923" rtl="0" eaLnBrk="1" latinLnBrk="0" hangingPunct="1">
      <a:defRPr kumimoji="1" sz="1116" kern="1200">
        <a:solidFill>
          <a:schemeClr val="tx1"/>
        </a:solidFill>
        <a:latin typeface="+mn-lt"/>
        <a:ea typeface="+mn-ea"/>
        <a:cs typeface="+mn-cs"/>
      </a:defRPr>
    </a:lvl5pPr>
    <a:lvl6pPr marL="2127311" algn="l" defTabSz="850923" rtl="0" eaLnBrk="1" latinLnBrk="0" hangingPunct="1">
      <a:defRPr kumimoji="1" sz="1116" kern="1200">
        <a:solidFill>
          <a:schemeClr val="tx1"/>
        </a:solidFill>
        <a:latin typeface="+mn-lt"/>
        <a:ea typeface="+mn-ea"/>
        <a:cs typeface="+mn-cs"/>
      </a:defRPr>
    </a:lvl6pPr>
    <a:lvl7pPr marL="2552772" algn="l" defTabSz="850923" rtl="0" eaLnBrk="1" latinLnBrk="0" hangingPunct="1">
      <a:defRPr kumimoji="1" sz="1116" kern="1200">
        <a:solidFill>
          <a:schemeClr val="tx1"/>
        </a:solidFill>
        <a:latin typeface="+mn-lt"/>
        <a:ea typeface="+mn-ea"/>
        <a:cs typeface="+mn-cs"/>
      </a:defRPr>
    </a:lvl7pPr>
    <a:lvl8pPr marL="2978233" algn="l" defTabSz="850923" rtl="0" eaLnBrk="1" latinLnBrk="0" hangingPunct="1">
      <a:defRPr kumimoji="1" sz="1116" kern="1200">
        <a:solidFill>
          <a:schemeClr val="tx1"/>
        </a:solidFill>
        <a:latin typeface="+mn-lt"/>
        <a:ea typeface="+mn-ea"/>
        <a:cs typeface="+mn-cs"/>
      </a:defRPr>
    </a:lvl8pPr>
    <a:lvl9pPr marL="3403695" algn="l" defTabSz="850923" rtl="0" eaLnBrk="1" latinLnBrk="0" hangingPunct="1">
      <a:defRPr kumimoji="1" sz="111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268025" y="13285580"/>
            <a:ext cx="25704245" cy="9167237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536043" y="24234779"/>
            <a:ext cx="21168202" cy="1092940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4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88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32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76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220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064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90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752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841-7A50-41C4-B858-212E35B560F0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8FC5-AE12-4D5D-B3A6-53EC3416A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15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841-7A50-41C4-B858-212E35B560F0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8FC5-AE12-4D5D-B3A6-53EC3416A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4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2602948" y="10691813"/>
            <a:ext cx="22527965" cy="227775204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008562" y="10691813"/>
            <a:ext cx="67090390" cy="227775204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841-7A50-41C4-B858-212E35B560F0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8FC5-AE12-4D5D-B3A6-53EC3416A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62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841-7A50-41C4-B858-212E35B560F0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8FC5-AE12-4D5D-B3A6-53EC3416A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04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8778" y="27481927"/>
            <a:ext cx="25704245" cy="8494053"/>
          </a:xfrm>
        </p:spPr>
        <p:txBody>
          <a:bodyPr anchor="t"/>
          <a:lstStyle>
            <a:lvl1pPr algn="l">
              <a:defRPr sz="16162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388778" y="18126588"/>
            <a:ext cx="25704245" cy="9355338"/>
          </a:xfrm>
        </p:spPr>
        <p:txBody>
          <a:bodyPr anchor="b"/>
          <a:lstStyle>
            <a:lvl1pPr marL="0" indent="0">
              <a:buNone/>
              <a:defRPr sz="8035">
                <a:solidFill>
                  <a:schemeClr val="tx1">
                    <a:tint val="75000"/>
                  </a:schemeClr>
                </a:solidFill>
              </a:defRPr>
            </a:lvl1pPr>
            <a:lvl2pPr marL="1844104" indent="0">
              <a:buNone/>
              <a:defRPr sz="7240">
                <a:solidFill>
                  <a:schemeClr val="tx1">
                    <a:tint val="75000"/>
                  </a:schemeClr>
                </a:solidFill>
              </a:defRPr>
            </a:lvl2pPr>
            <a:lvl3pPr marL="3688212" indent="0">
              <a:buNone/>
              <a:defRPr sz="6447">
                <a:solidFill>
                  <a:schemeClr val="tx1">
                    <a:tint val="75000"/>
                  </a:schemeClr>
                </a:solidFill>
              </a:defRPr>
            </a:lvl3pPr>
            <a:lvl4pPr marL="5532303" indent="0">
              <a:buNone/>
              <a:defRPr sz="5653">
                <a:solidFill>
                  <a:schemeClr val="tx1">
                    <a:tint val="75000"/>
                  </a:schemeClr>
                </a:solidFill>
              </a:defRPr>
            </a:lvl4pPr>
            <a:lvl5pPr marL="7376412" indent="0">
              <a:buNone/>
              <a:defRPr sz="5653">
                <a:solidFill>
                  <a:schemeClr val="tx1">
                    <a:tint val="75000"/>
                  </a:schemeClr>
                </a:solidFill>
              </a:defRPr>
            </a:lvl5pPr>
            <a:lvl6pPr marL="9220516" indent="0">
              <a:buNone/>
              <a:defRPr sz="5653">
                <a:solidFill>
                  <a:schemeClr val="tx1">
                    <a:tint val="75000"/>
                  </a:schemeClr>
                </a:solidFill>
              </a:defRPr>
            </a:lvl6pPr>
            <a:lvl7pPr marL="11064620" indent="0">
              <a:buNone/>
              <a:defRPr sz="5653">
                <a:solidFill>
                  <a:schemeClr val="tx1">
                    <a:tint val="75000"/>
                  </a:schemeClr>
                </a:solidFill>
              </a:defRPr>
            </a:lvl7pPr>
            <a:lvl8pPr marL="12908724" indent="0">
              <a:buNone/>
              <a:defRPr sz="5653">
                <a:solidFill>
                  <a:schemeClr val="tx1">
                    <a:tint val="75000"/>
                  </a:schemeClr>
                </a:solidFill>
              </a:defRPr>
            </a:lvl8pPr>
            <a:lvl9pPr marL="14752823" indent="0">
              <a:buNone/>
              <a:defRPr sz="56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841-7A50-41C4-B858-212E35B560F0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8FC5-AE12-4D5D-B3A6-53EC3416A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46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008562" y="62289714"/>
            <a:ext cx="44809180" cy="176177312"/>
          </a:xfrm>
        </p:spPr>
        <p:txBody>
          <a:bodyPr/>
          <a:lstStyle>
            <a:lvl1pPr>
              <a:defRPr sz="11302"/>
            </a:lvl1pPr>
            <a:lvl2pPr>
              <a:defRPr sz="9714"/>
            </a:lvl2pPr>
            <a:lvl3pPr>
              <a:defRPr sz="8035"/>
            </a:lvl3pPr>
            <a:lvl4pPr>
              <a:defRPr sz="7240"/>
            </a:lvl4pPr>
            <a:lvl5pPr>
              <a:defRPr sz="7240"/>
            </a:lvl5pPr>
            <a:lvl6pPr>
              <a:defRPr sz="7240"/>
            </a:lvl6pPr>
            <a:lvl7pPr>
              <a:defRPr sz="7240"/>
            </a:lvl7pPr>
            <a:lvl8pPr>
              <a:defRPr sz="7240"/>
            </a:lvl8pPr>
            <a:lvl9pPr>
              <a:defRPr sz="724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321734" y="62289714"/>
            <a:ext cx="44809175" cy="176177312"/>
          </a:xfrm>
        </p:spPr>
        <p:txBody>
          <a:bodyPr/>
          <a:lstStyle>
            <a:lvl1pPr>
              <a:defRPr sz="11302"/>
            </a:lvl1pPr>
            <a:lvl2pPr>
              <a:defRPr sz="9714"/>
            </a:lvl2pPr>
            <a:lvl3pPr>
              <a:defRPr sz="8035"/>
            </a:lvl3pPr>
            <a:lvl4pPr>
              <a:defRPr sz="7240"/>
            </a:lvl4pPr>
            <a:lvl5pPr>
              <a:defRPr sz="7240"/>
            </a:lvl5pPr>
            <a:lvl6pPr>
              <a:defRPr sz="7240"/>
            </a:lvl6pPr>
            <a:lvl7pPr>
              <a:defRPr sz="7240"/>
            </a:lvl7pPr>
            <a:lvl8pPr>
              <a:defRPr sz="7240"/>
            </a:lvl8pPr>
            <a:lvl9pPr>
              <a:defRPr sz="724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841-7A50-41C4-B858-212E35B560F0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8FC5-AE12-4D5D-B3A6-53EC3416A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02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12018" y="1712673"/>
            <a:ext cx="27216259" cy="7127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12020" y="9573140"/>
            <a:ext cx="13361379" cy="3989624"/>
          </a:xfrm>
        </p:spPr>
        <p:txBody>
          <a:bodyPr anchor="b"/>
          <a:lstStyle>
            <a:lvl1pPr marL="0" indent="0">
              <a:buNone/>
              <a:defRPr sz="9714" b="1"/>
            </a:lvl1pPr>
            <a:lvl2pPr marL="1844104" indent="0">
              <a:buNone/>
              <a:defRPr sz="8035" b="1"/>
            </a:lvl2pPr>
            <a:lvl3pPr marL="3688212" indent="0">
              <a:buNone/>
              <a:defRPr sz="7240" b="1"/>
            </a:lvl3pPr>
            <a:lvl4pPr marL="5532303" indent="0">
              <a:buNone/>
              <a:defRPr sz="6447" b="1"/>
            </a:lvl4pPr>
            <a:lvl5pPr marL="7376412" indent="0">
              <a:buNone/>
              <a:defRPr sz="6447" b="1"/>
            </a:lvl5pPr>
            <a:lvl6pPr marL="9220516" indent="0">
              <a:buNone/>
              <a:defRPr sz="6447" b="1"/>
            </a:lvl6pPr>
            <a:lvl7pPr marL="11064620" indent="0">
              <a:buNone/>
              <a:defRPr sz="6447" b="1"/>
            </a:lvl7pPr>
            <a:lvl8pPr marL="12908724" indent="0">
              <a:buNone/>
              <a:defRPr sz="6447" b="1"/>
            </a:lvl8pPr>
            <a:lvl9pPr marL="14752823" indent="0">
              <a:buNone/>
              <a:defRPr sz="6447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512020" y="13562763"/>
            <a:ext cx="13361379" cy="24640671"/>
          </a:xfrm>
        </p:spPr>
        <p:txBody>
          <a:bodyPr/>
          <a:lstStyle>
            <a:lvl1pPr>
              <a:defRPr sz="9714"/>
            </a:lvl1pPr>
            <a:lvl2pPr>
              <a:defRPr sz="8035"/>
            </a:lvl2pPr>
            <a:lvl3pPr>
              <a:defRPr sz="7240"/>
            </a:lvl3pPr>
            <a:lvl4pPr>
              <a:defRPr sz="6447"/>
            </a:lvl4pPr>
            <a:lvl5pPr>
              <a:defRPr sz="6447"/>
            </a:lvl5pPr>
            <a:lvl6pPr>
              <a:defRPr sz="6447"/>
            </a:lvl6pPr>
            <a:lvl7pPr>
              <a:defRPr sz="6447"/>
            </a:lvl7pPr>
            <a:lvl8pPr>
              <a:defRPr sz="6447"/>
            </a:lvl8pPr>
            <a:lvl9pPr>
              <a:defRPr sz="6447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5361659" y="9573140"/>
            <a:ext cx="13366626" cy="3989624"/>
          </a:xfrm>
        </p:spPr>
        <p:txBody>
          <a:bodyPr anchor="b"/>
          <a:lstStyle>
            <a:lvl1pPr marL="0" indent="0">
              <a:buNone/>
              <a:defRPr sz="9714" b="1"/>
            </a:lvl1pPr>
            <a:lvl2pPr marL="1844104" indent="0">
              <a:buNone/>
              <a:defRPr sz="8035" b="1"/>
            </a:lvl2pPr>
            <a:lvl3pPr marL="3688212" indent="0">
              <a:buNone/>
              <a:defRPr sz="7240" b="1"/>
            </a:lvl3pPr>
            <a:lvl4pPr marL="5532303" indent="0">
              <a:buNone/>
              <a:defRPr sz="6447" b="1"/>
            </a:lvl4pPr>
            <a:lvl5pPr marL="7376412" indent="0">
              <a:buNone/>
              <a:defRPr sz="6447" b="1"/>
            </a:lvl5pPr>
            <a:lvl6pPr marL="9220516" indent="0">
              <a:buNone/>
              <a:defRPr sz="6447" b="1"/>
            </a:lvl6pPr>
            <a:lvl7pPr marL="11064620" indent="0">
              <a:buNone/>
              <a:defRPr sz="6447" b="1"/>
            </a:lvl7pPr>
            <a:lvl8pPr marL="12908724" indent="0">
              <a:buNone/>
              <a:defRPr sz="6447" b="1"/>
            </a:lvl8pPr>
            <a:lvl9pPr marL="14752823" indent="0">
              <a:buNone/>
              <a:defRPr sz="6447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5361659" y="13562763"/>
            <a:ext cx="13366626" cy="24640671"/>
          </a:xfrm>
        </p:spPr>
        <p:txBody>
          <a:bodyPr/>
          <a:lstStyle>
            <a:lvl1pPr>
              <a:defRPr sz="9714"/>
            </a:lvl1pPr>
            <a:lvl2pPr>
              <a:defRPr sz="8035"/>
            </a:lvl2pPr>
            <a:lvl3pPr>
              <a:defRPr sz="7240"/>
            </a:lvl3pPr>
            <a:lvl4pPr>
              <a:defRPr sz="6447"/>
            </a:lvl4pPr>
            <a:lvl5pPr>
              <a:defRPr sz="6447"/>
            </a:lvl5pPr>
            <a:lvl6pPr>
              <a:defRPr sz="6447"/>
            </a:lvl6pPr>
            <a:lvl7pPr>
              <a:defRPr sz="6447"/>
            </a:lvl7pPr>
            <a:lvl8pPr>
              <a:defRPr sz="6447"/>
            </a:lvl8pPr>
            <a:lvl9pPr>
              <a:defRPr sz="6447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841-7A50-41C4-B858-212E35B560F0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8FC5-AE12-4D5D-B3A6-53EC3416A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34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841-7A50-41C4-B858-212E35B560F0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8FC5-AE12-4D5D-B3A6-53EC3416A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42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841-7A50-41C4-B858-212E35B560F0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8FC5-AE12-4D5D-B3A6-53EC3416A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78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12025" y="1702779"/>
            <a:ext cx="9948848" cy="7246674"/>
          </a:xfrm>
        </p:spPr>
        <p:txBody>
          <a:bodyPr anchor="b"/>
          <a:lstStyle>
            <a:lvl1pPr algn="l">
              <a:defRPr sz="8035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23125" y="1702785"/>
            <a:ext cx="16905163" cy="36500665"/>
          </a:xfrm>
        </p:spPr>
        <p:txBody>
          <a:bodyPr/>
          <a:lstStyle>
            <a:lvl1pPr>
              <a:defRPr sz="12893"/>
            </a:lvl1pPr>
            <a:lvl2pPr>
              <a:defRPr sz="11302"/>
            </a:lvl2pPr>
            <a:lvl3pPr>
              <a:defRPr sz="9714"/>
            </a:lvl3pPr>
            <a:lvl4pPr>
              <a:defRPr sz="8035"/>
            </a:lvl4pPr>
            <a:lvl5pPr>
              <a:defRPr sz="8035"/>
            </a:lvl5pPr>
            <a:lvl6pPr>
              <a:defRPr sz="8035"/>
            </a:lvl6pPr>
            <a:lvl7pPr>
              <a:defRPr sz="8035"/>
            </a:lvl7pPr>
            <a:lvl8pPr>
              <a:defRPr sz="8035"/>
            </a:lvl8pPr>
            <a:lvl9pPr>
              <a:defRPr sz="803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512025" y="8949446"/>
            <a:ext cx="9948848" cy="29253991"/>
          </a:xfrm>
        </p:spPr>
        <p:txBody>
          <a:bodyPr/>
          <a:lstStyle>
            <a:lvl1pPr marL="0" indent="0">
              <a:buNone/>
              <a:defRPr sz="5653"/>
            </a:lvl1pPr>
            <a:lvl2pPr marL="1844104" indent="0">
              <a:buNone/>
              <a:defRPr sz="4859"/>
            </a:lvl2pPr>
            <a:lvl3pPr marL="3688212" indent="0">
              <a:buNone/>
              <a:defRPr sz="4062"/>
            </a:lvl3pPr>
            <a:lvl4pPr marL="5532303" indent="0">
              <a:buNone/>
              <a:defRPr sz="3620"/>
            </a:lvl4pPr>
            <a:lvl5pPr marL="7376412" indent="0">
              <a:buNone/>
              <a:defRPr sz="3620"/>
            </a:lvl5pPr>
            <a:lvl6pPr marL="9220516" indent="0">
              <a:buNone/>
              <a:defRPr sz="3620"/>
            </a:lvl6pPr>
            <a:lvl7pPr marL="11064620" indent="0">
              <a:buNone/>
              <a:defRPr sz="3620"/>
            </a:lvl7pPr>
            <a:lvl8pPr marL="12908724" indent="0">
              <a:buNone/>
              <a:defRPr sz="3620"/>
            </a:lvl8pPr>
            <a:lvl9pPr marL="14752823" indent="0">
              <a:buNone/>
              <a:defRPr sz="362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841-7A50-41C4-B858-212E35B560F0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8FC5-AE12-4D5D-B3A6-53EC3416A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69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27311" y="29937081"/>
            <a:ext cx="18144173" cy="3534243"/>
          </a:xfrm>
        </p:spPr>
        <p:txBody>
          <a:bodyPr anchor="b"/>
          <a:lstStyle>
            <a:lvl1pPr algn="l">
              <a:defRPr sz="8035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927311" y="3821336"/>
            <a:ext cx="18144173" cy="25660350"/>
          </a:xfrm>
        </p:spPr>
        <p:txBody>
          <a:bodyPr/>
          <a:lstStyle>
            <a:lvl1pPr marL="0" indent="0">
              <a:buNone/>
              <a:defRPr sz="12893"/>
            </a:lvl1pPr>
            <a:lvl2pPr marL="1844104" indent="0">
              <a:buNone/>
              <a:defRPr sz="11302"/>
            </a:lvl2pPr>
            <a:lvl3pPr marL="3688212" indent="0">
              <a:buNone/>
              <a:defRPr sz="9714"/>
            </a:lvl3pPr>
            <a:lvl4pPr marL="5532303" indent="0">
              <a:buNone/>
              <a:defRPr sz="8035"/>
            </a:lvl4pPr>
            <a:lvl5pPr marL="7376412" indent="0">
              <a:buNone/>
              <a:defRPr sz="8035"/>
            </a:lvl5pPr>
            <a:lvl6pPr marL="9220516" indent="0">
              <a:buNone/>
              <a:defRPr sz="8035"/>
            </a:lvl6pPr>
            <a:lvl7pPr marL="11064620" indent="0">
              <a:buNone/>
              <a:defRPr sz="8035"/>
            </a:lvl7pPr>
            <a:lvl8pPr marL="12908724" indent="0">
              <a:buNone/>
              <a:defRPr sz="8035"/>
            </a:lvl8pPr>
            <a:lvl9pPr marL="14752823" indent="0">
              <a:buNone/>
              <a:defRPr sz="803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927311" y="33471324"/>
            <a:ext cx="18144173" cy="5019207"/>
          </a:xfrm>
        </p:spPr>
        <p:txBody>
          <a:bodyPr/>
          <a:lstStyle>
            <a:lvl1pPr marL="0" indent="0">
              <a:buNone/>
              <a:defRPr sz="5653"/>
            </a:lvl1pPr>
            <a:lvl2pPr marL="1844104" indent="0">
              <a:buNone/>
              <a:defRPr sz="4859"/>
            </a:lvl2pPr>
            <a:lvl3pPr marL="3688212" indent="0">
              <a:buNone/>
              <a:defRPr sz="4062"/>
            </a:lvl3pPr>
            <a:lvl4pPr marL="5532303" indent="0">
              <a:buNone/>
              <a:defRPr sz="3620"/>
            </a:lvl4pPr>
            <a:lvl5pPr marL="7376412" indent="0">
              <a:buNone/>
              <a:defRPr sz="3620"/>
            </a:lvl5pPr>
            <a:lvl6pPr marL="9220516" indent="0">
              <a:buNone/>
              <a:defRPr sz="3620"/>
            </a:lvl6pPr>
            <a:lvl7pPr marL="11064620" indent="0">
              <a:buNone/>
              <a:defRPr sz="3620"/>
            </a:lvl7pPr>
            <a:lvl8pPr marL="12908724" indent="0">
              <a:buNone/>
              <a:defRPr sz="3620"/>
            </a:lvl8pPr>
            <a:lvl9pPr marL="14752823" indent="0">
              <a:buNone/>
              <a:defRPr sz="362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841-7A50-41C4-B858-212E35B560F0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8FC5-AE12-4D5D-B3A6-53EC3416A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6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1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12018" y="1712673"/>
            <a:ext cx="27216259" cy="7127875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12018" y="9979034"/>
            <a:ext cx="27216259" cy="28224408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512018" y="39638909"/>
            <a:ext cx="7056067" cy="2276966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>
              <a:defRPr sz="48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54841-7A50-41C4-B858-212E35B560F0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332102" y="39638909"/>
            <a:ext cx="9576091" cy="2276966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>
              <a:defRPr sz="48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21672210" y="39638909"/>
            <a:ext cx="7056067" cy="2276966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>
              <a:defRPr sz="48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88FC5-AE12-4D5D-B3A6-53EC3416A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48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88212" rtl="0" eaLnBrk="1" latinLnBrk="0" hangingPunct="1">
        <a:spcBef>
          <a:spcPct val="0"/>
        </a:spcBef>
        <a:buNone/>
        <a:defRPr kumimoji="1" sz="177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83080" indent="-1383080" algn="l" defTabSz="368821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893" kern="1200">
          <a:solidFill>
            <a:schemeClr val="tx1"/>
          </a:solidFill>
          <a:latin typeface="+mn-lt"/>
          <a:ea typeface="+mn-ea"/>
          <a:cs typeface="+mn-cs"/>
        </a:defRPr>
      </a:lvl1pPr>
      <a:lvl2pPr marL="2996666" indent="-1152562" algn="l" defTabSz="3688212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1302" kern="1200">
          <a:solidFill>
            <a:schemeClr val="tx1"/>
          </a:solidFill>
          <a:latin typeface="+mn-lt"/>
          <a:ea typeface="+mn-ea"/>
          <a:cs typeface="+mn-cs"/>
        </a:defRPr>
      </a:lvl2pPr>
      <a:lvl3pPr marL="4610258" indent="-922050" algn="l" defTabSz="368821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9714" kern="1200">
          <a:solidFill>
            <a:schemeClr val="tx1"/>
          </a:solidFill>
          <a:latin typeface="+mn-lt"/>
          <a:ea typeface="+mn-ea"/>
          <a:cs typeface="+mn-cs"/>
        </a:defRPr>
      </a:lvl3pPr>
      <a:lvl4pPr marL="6454362" indent="-922050" algn="l" defTabSz="3688212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35" kern="1200">
          <a:solidFill>
            <a:schemeClr val="tx1"/>
          </a:solidFill>
          <a:latin typeface="+mn-lt"/>
          <a:ea typeface="+mn-ea"/>
          <a:cs typeface="+mn-cs"/>
        </a:defRPr>
      </a:lvl4pPr>
      <a:lvl5pPr marL="8298466" indent="-922050" algn="l" defTabSz="3688212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35" kern="1200">
          <a:solidFill>
            <a:schemeClr val="tx1"/>
          </a:solidFill>
          <a:latin typeface="+mn-lt"/>
          <a:ea typeface="+mn-ea"/>
          <a:cs typeface="+mn-cs"/>
        </a:defRPr>
      </a:lvl5pPr>
      <a:lvl6pPr marL="10142561" indent="-922050" algn="l" defTabSz="368821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35" kern="1200">
          <a:solidFill>
            <a:schemeClr val="tx1"/>
          </a:solidFill>
          <a:latin typeface="+mn-lt"/>
          <a:ea typeface="+mn-ea"/>
          <a:cs typeface="+mn-cs"/>
        </a:defRPr>
      </a:lvl6pPr>
      <a:lvl7pPr marL="11986670" indent="-922050" algn="l" defTabSz="368821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35" kern="1200">
          <a:solidFill>
            <a:schemeClr val="tx1"/>
          </a:solidFill>
          <a:latin typeface="+mn-lt"/>
          <a:ea typeface="+mn-ea"/>
          <a:cs typeface="+mn-cs"/>
        </a:defRPr>
      </a:lvl7pPr>
      <a:lvl8pPr marL="13830774" indent="-922050" algn="l" defTabSz="368821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35" kern="1200">
          <a:solidFill>
            <a:schemeClr val="tx1"/>
          </a:solidFill>
          <a:latin typeface="+mn-lt"/>
          <a:ea typeface="+mn-ea"/>
          <a:cs typeface="+mn-cs"/>
        </a:defRPr>
      </a:lvl8pPr>
      <a:lvl9pPr marL="15674878" indent="-922050" algn="l" defTabSz="368821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3688212" rtl="0" eaLnBrk="1" latinLnBrk="0" hangingPunct="1">
        <a:defRPr kumimoji="1" sz="7240" kern="1200">
          <a:solidFill>
            <a:schemeClr val="tx1"/>
          </a:solidFill>
          <a:latin typeface="+mn-lt"/>
          <a:ea typeface="+mn-ea"/>
          <a:cs typeface="+mn-cs"/>
        </a:defRPr>
      </a:lvl1pPr>
      <a:lvl2pPr marL="1844104" algn="l" defTabSz="3688212" rtl="0" eaLnBrk="1" latinLnBrk="0" hangingPunct="1">
        <a:defRPr kumimoji="1" sz="7240" kern="1200">
          <a:solidFill>
            <a:schemeClr val="tx1"/>
          </a:solidFill>
          <a:latin typeface="+mn-lt"/>
          <a:ea typeface="+mn-ea"/>
          <a:cs typeface="+mn-cs"/>
        </a:defRPr>
      </a:lvl2pPr>
      <a:lvl3pPr marL="3688212" algn="l" defTabSz="3688212" rtl="0" eaLnBrk="1" latinLnBrk="0" hangingPunct="1">
        <a:defRPr kumimoji="1" sz="7240" kern="1200">
          <a:solidFill>
            <a:schemeClr val="tx1"/>
          </a:solidFill>
          <a:latin typeface="+mn-lt"/>
          <a:ea typeface="+mn-ea"/>
          <a:cs typeface="+mn-cs"/>
        </a:defRPr>
      </a:lvl3pPr>
      <a:lvl4pPr marL="5532303" algn="l" defTabSz="3688212" rtl="0" eaLnBrk="1" latinLnBrk="0" hangingPunct="1">
        <a:defRPr kumimoji="1" sz="7240" kern="1200">
          <a:solidFill>
            <a:schemeClr val="tx1"/>
          </a:solidFill>
          <a:latin typeface="+mn-lt"/>
          <a:ea typeface="+mn-ea"/>
          <a:cs typeface="+mn-cs"/>
        </a:defRPr>
      </a:lvl4pPr>
      <a:lvl5pPr marL="7376412" algn="l" defTabSz="3688212" rtl="0" eaLnBrk="1" latinLnBrk="0" hangingPunct="1">
        <a:defRPr kumimoji="1" sz="7240" kern="1200">
          <a:solidFill>
            <a:schemeClr val="tx1"/>
          </a:solidFill>
          <a:latin typeface="+mn-lt"/>
          <a:ea typeface="+mn-ea"/>
          <a:cs typeface="+mn-cs"/>
        </a:defRPr>
      </a:lvl5pPr>
      <a:lvl6pPr marL="9220516" algn="l" defTabSz="3688212" rtl="0" eaLnBrk="1" latinLnBrk="0" hangingPunct="1">
        <a:defRPr kumimoji="1" sz="7240" kern="1200">
          <a:solidFill>
            <a:schemeClr val="tx1"/>
          </a:solidFill>
          <a:latin typeface="+mn-lt"/>
          <a:ea typeface="+mn-ea"/>
          <a:cs typeface="+mn-cs"/>
        </a:defRPr>
      </a:lvl6pPr>
      <a:lvl7pPr marL="11064620" algn="l" defTabSz="3688212" rtl="0" eaLnBrk="1" latinLnBrk="0" hangingPunct="1">
        <a:defRPr kumimoji="1" sz="7240" kern="1200">
          <a:solidFill>
            <a:schemeClr val="tx1"/>
          </a:solidFill>
          <a:latin typeface="+mn-lt"/>
          <a:ea typeface="+mn-ea"/>
          <a:cs typeface="+mn-cs"/>
        </a:defRPr>
      </a:lvl7pPr>
      <a:lvl8pPr marL="12908724" algn="l" defTabSz="3688212" rtl="0" eaLnBrk="1" latinLnBrk="0" hangingPunct="1">
        <a:defRPr kumimoji="1" sz="7240" kern="1200">
          <a:solidFill>
            <a:schemeClr val="tx1"/>
          </a:solidFill>
          <a:latin typeface="+mn-lt"/>
          <a:ea typeface="+mn-ea"/>
          <a:cs typeface="+mn-cs"/>
        </a:defRPr>
      </a:lvl8pPr>
      <a:lvl9pPr marL="14752823" algn="l" defTabSz="3688212" rtl="0" eaLnBrk="1" latinLnBrk="0" hangingPunct="1">
        <a:defRPr kumimoji="1" sz="7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15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/>
          <p:cNvGrpSpPr/>
          <p:nvPr/>
        </p:nvGrpSpPr>
        <p:grpSpPr>
          <a:xfrm>
            <a:off x="372908" y="12166601"/>
            <a:ext cx="14399999" cy="30209369"/>
            <a:chOff x="432120" y="28656433"/>
            <a:chExt cx="14399999" cy="9601053"/>
          </a:xfrm>
        </p:grpSpPr>
        <p:sp>
          <p:nvSpPr>
            <p:cNvPr id="738" name="角丸四角形 737"/>
            <p:cNvSpPr/>
            <p:nvPr/>
          </p:nvSpPr>
          <p:spPr>
            <a:xfrm>
              <a:off x="432120" y="28656433"/>
              <a:ext cx="14399999" cy="960105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1150" cmpd="thickThin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0733" tIns="40364" rIns="80733" bIns="40364" rtlCol="0" anchor="ctr"/>
            <a:lstStyle/>
            <a:p>
              <a:pPr algn="ctr"/>
              <a:endParaRPr lang="en-US" altLang="ja-JP" sz="6742" dirty="0"/>
            </a:p>
          </p:txBody>
        </p:sp>
        <p:sp>
          <p:nvSpPr>
            <p:cNvPr id="739" name="Text Box 22 2"/>
            <p:cNvSpPr txBox="1">
              <a:spLocks noChangeArrowheads="1"/>
            </p:cNvSpPr>
            <p:nvPr/>
          </p:nvSpPr>
          <p:spPr bwMode="auto">
            <a:xfrm>
              <a:off x="705748" y="28750713"/>
              <a:ext cx="9791799" cy="321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ja-JP" sz="4238" b="1" dirty="0">
                  <a:solidFill>
                    <a:srgbClr val="3B1584"/>
                  </a:solidFill>
                  <a:latin typeface="Quicksand" pitchFamily="2" charset="0"/>
                </a:rPr>
                <a:t>2. METHODOLOGY</a:t>
              </a:r>
            </a:p>
          </p:txBody>
        </p:sp>
      </p:grpSp>
      <p:sp>
        <p:nvSpPr>
          <p:cNvPr id="96" name="角丸四角形 636"/>
          <p:cNvSpPr/>
          <p:nvPr/>
        </p:nvSpPr>
        <p:spPr>
          <a:xfrm>
            <a:off x="15235787" y="35726682"/>
            <a:ext cx="14559614" cy="66492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1150" cmpd="thickThin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733" tIns="40364" rIns="80733" bIns="40364" rtlCol="0" anchor="ctr"/>
          <a:lstStyle/>
          <a:p>
            <a:pPr algn="ctr"/>
            <a:endParaRPr lang="en-US" altLang="ja-JP" sz="6742" dirty="0"/>
          </a:p>
        </p:txBody>
      </p:sp>
      <p:sp>
        <p:nvSpPr>
          <p:cNvPr id="115" name="角丸四角形 5">
            <a:extLst>
              <a:ext uri="{FF2B5EF4-FFF2-40B4-BE49-F238E27FC236}">
                <a16:creationId xmlns:a16="http://schemas.microsoft.com/office/drawing/2014/main" id="{17D3E877-C085-4162-8DB9-E2B7A8055CE6}"/>
              </a:ext>
            </a:extLst>
          </p:cNvPr>
          <p:cNvSpPr/>
          <p:nvPr/>
        </p:nvSpPr>
        <p:spPr>
          <a:xfrm>
            <a:off x="15660183" y="36981917"/>
            <a:ext cx="13753430" cy="4980509"/>
          </a:xfrm>
          <a:prstGeom prst="roundRect">
            <a:avLst>
              <a:gd name="adj" fmla="val 6259"/>
            </a:avLst>
          </a:prstGeom>
          <a:solidFill>
            <a:schemeClr val="bg1"/>
          </a:solidFill>
          <a:ln w="311150" cmpd="thickThin">
            <a:solidFill>
              <a:srgbClr val="CDBA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kumimoji="1" lang="en-US" altLang="ja-JP" dirty="0"/>
          </a:p>
        </p:txBody>
      </p:sp>
      <p:sp>
        <p:nvSpPr>
          <p:cNvPr id="6" name="角丸四角形 5"/>
          <p:cNvSpPr/>
          <p:nvPr/>
        </p:nvSpPr>
        <p:spPr>
          <a:xfrm>
            <a:off x="381464" y="4593289"/>
            <a:ext cx="29413936" cy="715976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1150" cmpd="thickThin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733" tIns="40364" rIns="80733" bIns="40364" rtlCol="0" anchor="ctr"/>
          <a:lstStyle/>
          <a:p>
            <a:pPr algn="ctr"/>
            <a:r>
              <a:rPr lang="en-US" altLang="ja-JP" sz="6742" dirty="0"/>
              <a:t>4040</a:t>
            </a:r>
          </a:p>
        </p:txBody>
      </p:sp>
      <p:sp>
        <p:nvSpPr>
          <p:cNvPr id="107" name="角丸四角形 5">
            <a:extLst>
              <a:ext uri="{FF2B5EF4-FFF2-40B4-BE49-F238E27FC236}">
                <a16:creationId xmlns:a16="http://schemas.microsoft.com/office/drawing/2014/main" id="{D46A4498-5426-42B4-B5AF-F081840B68B9}"/>
              </a:ext>
            </a:extLst>
          </p:cNvPr>
          <p:cNvSpPr/>
          <p:nvPr/>
        </p:nvSpPr>
        <p:spPr>
          <a:xfrm>
            <a:off x="862560" y="5926168"/>
            <a:ext cx="28454892" cy="5452979"/>
          </a:xfrm>
          <a:prstGeom prst="roundRect">
            <a:avLst>
              <a:gd name="adj" fmla="val 6259"/>
            </a:avLst>
          </a:prstGeom>
          <a:solidFill>
            <a:schemeClr val="bg1"/>
          </a:solidFill>
          <a:ln w="311150" cmpd="thickThin">
            <a:solidFill>
              <a:srgbClr val="CDBA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kumimoji="1" lang="en-US" altLang="ja-JP" dirty="0"/>
              <a:t>x</a:t>
            </a:r>
          </a:p>
        </p:txBody>
      </p:sp>
      <p:pic>
        <p:nvPicPr>
          <p:cNvPr id="4" name="Picture 2" descr="Tohoku University in Japan Reviews &amp; Rankings | EDUopinions">
            <a:extLst>
              <a:ext uri="{FF2B5EF4-FFF2-40B4-BE49-F238E27FC236}">
                <a16:creationId xmlns:a16="http://schemas.microsoft.com/office/drawing/2014/main" id="{BFF4446A-C4CE-4E5A-A955-B62DAB498E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4" t="4774" r="19623" b="5758"/>
          <a:stretch/>
        </p:blipFill>
        <p:spPr bwMode="auto">
          <a:xfrm>
            <a:off x="63458" y="30616"/>
            <a:ext cx="4039461" cy="427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7" name="Text Box 14"/>
          <p:cNvSpPr txBox="1">
            <a:spLocks noChangeArrowheads="1"/>
          </p:cNvSpPr>
          <p:nvPr/>
        </p:nvSpPr>
        <p:spPr bwMode="auto">
          <a:xfrm>
            <a:off x="22176928" y="1797449"/>
            <a:ext cx="7789691" cy="2380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r" eaLnBrk="1" hangingPunct="1">
              <a:lnSpc>
                <a:spcPts val="3179"/>
              </a:lnSpc>
              <a:spcBef>
                <a:spcPct val="50000"/>
              </a:spcBef>
              <a:defRPr/>
            </a:pPr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  <a:latin typeface="Quicksand" pitchFamily="2" charset="0"/>
                <a:ea typeface="+mj-ea"/>
              </a:rPr>
              <a:t>Graduate School of Information Science, </a:t>
            </a:r>
          </a:p>
          <a:p>
            <a:pPr algn="r" eaLnBrk="1" hangingPunct="1">
              <a:lnSpc>
                <a:spcPts val="3179"/>
              </a:lnSpc>
              <a:spcBef>
                <a:spcPct val="50000"/>
              </a:spcBef>
              <a:defRPr/>
            </a:pPr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  <a:latin typeface="Quicksand" pitchFamily="2" charset="0"/>
                <a:ea typeface="+mj-ea"/>
              </a:rPr>
              <a:t>Applied Information Science</a:t>
            </a:r>
          </a:p>
          <a:p>
            <a:pPr algn="r" eaLnBrk="1" hangingPunct="1">
              <a:lnSpc>
                <a:spcPts val="3179"/>
              </a:lnSpc>
              <a:spcBef>
                <a:spcPct val="50000"/>
              </a:spcBef>
              <a:defRPr/>
            </a:pPr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  <a:latin typeface="Quicksand" pitchFamily="2" charset="0"/>
                <a:ea typeface="+mj-ea"/>
              </a:rPr>
              <a:t>Human-Robot Informatics-Tadokoro Lab, </a:t>
            </a:r>
          </a:p>
          <a:p>
            <a:pPr algn="r" eaLnBrk="1" hangingPunct="1">
              <a:lnSpc>
                <a:spcPts val="3179"/>
              </a:lnSpc>
              <a:spcBef>
                <a:spcPct val="50000"/>
              </a:spcBef>
              <a:defRPr/>
            </a:pPr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  <a:latin typeface="Quicksand" pitchFamily="2" charset="0"/>
                <a:ea typeface="+mj-ea"/>
              </a:rPr>
              <a:t>Pongsakorn Songsuroj C0IM4022</a:t>
            </a:r>
          </a:p>
        </p:txBody>
      </p:sp>
      <p:sp>
        <p:nvSpPr>
          <p:cNvPr id="416" name="Text Box 22 1"/>
          <p:cNvSpPr txBox="1">
            <a:spLocks noChangeArrowheads="1"/>
          </p:cNvSpPr>
          <p:nvPr/>
        </p:nvSpPr>
        <p:spPr bwMode="auto">
          <a:xfrm>
            <a:off x="860025" y="4768714"/>
            <a:ext cx="7312060" cy="744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ja-JP" sz="4238" b="1" dirty="0">
                <a:solidFill>
                  <a:srgbClr val="3B1584"/>
                </a:solidFill>
                <a:latin typeface="Quicksand" pitchFamily="2" charset="0"/>
              </a:rPr>
              <a:t>1. RESEARCH BACKGROUND</a:t>
            </a:r>
          </a:p>
        </p:txBody>
      </p:sp>
      <p:sp>
        <p:nvSpPr>
          <p:cNvPr id="698" name="Line 112 1"/>
          <p:cNvSpPr>
            <a:spLocks noChangeShapeType="1"/>
          </p:cNvSpPr>
          <p:nvPr/>
        </p:nvSpPr>
        <p:spPr bwMode="auto">
          <a:xfrm flipV="1">
            <a:off x="913947" y="5513213"/>
            <a:ext cx="7132320" cy="12463"/>
          </a:xfrm>
          <a:prstGeom prst="line">
            <a:avLst/>
          </a:prstGeom>
          <a:noFill/>
          <a:ln w="88900" cap="rnd" cmpd="sng">
            <a:solidFill>
              <a:srgbClr val="99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ja-JP" sz="6742" dirty="0"/>
          </a:p>
        </p:txBody>
      </p:sp>
      <p:sp>
        <p:nvSpPr>
          <p:cNvPr id="623" name="角丸四角形 622"/>
          <p:cNvSpPr/>
          <p:nvPr/>
        </p:nvSpPr>
        <p:spPr>
          <a:xfrm>
            <a:off x="15235786" y="12166601"/>
            <a:ext cx="14555135" cy="1517354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1150" cmpd="thickThin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733" tIns="40364" rIns="80733" bIns="40364" rtlCol="0" anchor="ctr"/>
          <a:lstStyle/>
          <a:p>
            <a:pPr algn="ctr"/>
            <a:endParaRPr lang="en-US" altLang="ja-JP" sz="6742" dirty="0"/>
          </a:p>
        </p:txBody>
      </p:sp>
      <p:sp>
        <p:nvSpPr>
          <p:cNvPr id="624" name="Text Box 22 2"/>
          <p:cNvSpPr txBox="1">
            <a:spLocks noChangeArrowheads="1"/>
          </p:cNvSpPr>
          <p:nvPr/>
        </p:nvSpPr>
        <p:spPr bwMode="auto">
          <a:xfrm>
            <a:off x="15520249" y="12393894"/>
            <a:ext cx="9918969" cy="744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ja-JP" sz="4238" b="1" dirty="0">
                <a:solidFill>
                  <a:srgbClr val="3B1584"/>
                </a:solidFill>
                <a:latin typeface="Quicksand" pitchFamily="2" charset="0"/>
              </a:rPr>
              <a:t>3. SIMULATION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035C356-D860-461E-83C7-BD4C926A24F5}"/>
              </a:ext>
            </a:extLst>
          </p:cNvPr>
          <p:cNvSpPr txBox="1">
            <a:spLocks/>
          </p:cNvSpPr>
          <p:nvPr/>
        </p:nvSpPr>
        <p:spPr>
          <a:xfrm>
            <a:off x="3842389" y="501305"/>
            <a:ext cx="182258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0" b="1" dirty="0">
                <a:solidFill>
                  <a:schemeClr val="bg1"/>
                </a:solidFill>
                <a:latin typeface="Quicksand" pitchFamily="2" charset="0"/>
                <a:ea typeface="UD Digi Kyokasho NP-B" panose="02020700000000000000" pitchFamily="18" charset="-128"/>
              </a:rPr>
              <a:t>Multiple Model Adaptive Control for </a:t>
            </a:r>
            <a:br>
              <a:rPr lang="en-US" altLang="ja-JP" sz="8000" b="1" dirty="0">
                <a:solidFill>
                  <a:schemeClr val="bg1"/>
                </a:solidFill>
                <a:latin typeface="Quicksand" pitchFamily="2" charset="0"/>
                <a:ea typeface="UD Digi Kyokasho NP-B" panose="02020700000000000000" pitchFamily="18" charset="-128"/>
              </a:rPr>
            </a:br>
            <a:r>
              <a:rPr lang="en-US" altLang="ja-JP" sz="8000" b="1" dirty="0">
                <a:solidFill>
                  <a:schemeClr val="bg1"/>
                </a:solidFill>
                <a:latin typeface="Quicksand" pitchFamily="2" charset="0"/>
                <a:ea typeface="UD Digi Kyokasho NP-B" panose="02020700000000000000" pitchFamily="18" charset="-128"/>
              </a:rPr>
              <a:t>Passive Rotating Spherical Shell UAV</a:t>
            </a:r>
          </a:p>
        </p:txBody>
      </p:sp>
      <p:sp>
        <p:nvSpPr>
          <p:cNvPr id="346" name="角丸四角形 5">
            <a:extLst>
              <a:ext uri="{FF2B5EF4-FFF2-40B4-BE49-F238E27FC236}">
                <a16:creationId xmlns:a16="http://schemas.microsoft.com/office/drawing/2014/main" id="{3BC02710-7EA8-411A-991E-D529611FF854}"/>
              </a:ext>
            </a:extLst>
          </p:cNvPr>
          <p:cNvSpPr/>
          <p:nvPr/>
        </p:nvSpPr>
        <p:spPr>
          <a:xfrm>
            <a:off x="15660182" y="13482385"/>
            <a:ext cx="13753431" cy="13444220"/>
          </a:xfrm>
          <a:prstGeom prst="roundRect">
            <a:avLst>
              <a:gd name="adj" fmla="val 6259"/>
            </a:avLst>
          </a:prstGeom>
          <a:solidFill>
            <a:schemeClr val="bg1"/>
          </a:solidFill>
          <a:ln w="311150" cmpd="thickThin">
            <a:solidFill>
              <a:srgbClr val="CDBA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kumimoji="1" lang="en-US" altLang="ja-JP" dirty="0"/>
              <a:t>x</a:t>
            </a:r>
          </a:p>
        </p:txBody>
      </p:sp>
      <p:sp>
        <p:nvSpPr>
          <p:cNvPr id="64" name="Text Box 33 1">
            <a:extLst>
              <a:ext uri="{FF2B5EF4-FFF2-40B4-BE49-F238E27FC236}">
                <a16:creationId xmlns:a16="http://schemas.microsoft.com/office/drawing/2014/main" id="{D1B8EE00-E259-4341-A245-115CC0690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0236" y="6261945"/>
            <a:ext cx="6479042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3600" b="1" dirty="0">
                <a:solidFill>
                  <a:srgbClr val="333333"/>
                </a:solidFill>
                <a:latin typeface="Quicksand" pitchFamily="2" charset="0"/>
              </a:rPr>
              <a:t>② Advantages</a:t>
            </a:r>
          </a:p>
          <a:p>
            <a:pPr marL="571500" indent="-571500" eaLnBrk="1" hangingPunct="1">
              <a:spcBef>
                <a:spcPct val="50000"/>
              </a:spcBef>
              <a:buFontTx/>
              <a:buChar char="-"/>
            </a:pPr>
            <a:r>
              <a:rPr lang="en-US" altLang="ja-JP" sz="3200" b="1" dirty="0">
                <a:solidFill>
                  <a:srgbClr val="333333"/>
                </a:solidFill>
                <a:latin typeface="Quicksand" pitchFamily="2" charset="0"/>
              </a:rPr>
              <a:t>Fully protected by outer spherical shell</a:t>
            </a:r>
          </a:p>
          <a:p>
            <a:pPr marL="571500" indent="-571500" eaLnBrk="1" hangingPunct="1">
              <a:spcBef>
                <a:spcPct val="50000"/>
              </a:spcBef>
              <a:buFontTx/>
              <a:buChar char="-"/>
            </a:pPr>
            <a:r>
              <a:rPr lang="en-US" altLang="ja-JP" sz="3200" b="1" dirty="0">
                <a:solidFill>
                  <a:srgbClr val="333333"/>
                </a:solidFill>
                <a:latin typeface="Quicksand" pitchFamily="2" charset="0"/>
              </a:rPr>
              <a:t>Rollable by 3-DOF</a:t>
            </a:r>
          </a:p>
          <a:p>
            <a:pPr marL="571500" indent="-571500" eaLnBrk="1" hangingPunct="1">
              <a:spcBef>
                <a:spcPct val="50000"/>
              </a:spcBef>
              <a:buFontTx/>
              <a:buChar char="-"/>
            </a:pPr>
            <a:r>
              <a:rPr lang="en-US" altLang="ja-JP" sz="3200" b="1" dirty="0">
                <a:solidFill>
                  <a:srgbClr val="333333"/>
                </a:solidFill>
                <a:latin typeface="Quicksand" pitchFamily="2" charset="0"/>
              </a:rPr>
              <a:t>Rough landing support</a:t>
            </a:r>
          </a:p>
          <a:p>
            <a:pPr marL="571500" indent="-571500" eaLnBrk="1" hangingPunct="1">
              <a:spcBef>
                <a:spcPct val="50000"/>
              </a:spcBef>
              <a:buFontTx/>
              <a:buChar char="-"/>
            </a:pPr>
            <a:r>
              <a:rPr lang="en-US" altLang="ja-JP" sz="3200" b="1" dirty="0">
                <a:solidFill>
                  <a:srgbClr val="333333"/>
                </a:solidFill>
                <a:latin typeface="Quicksand" pitchFamily="2" charset="0"/>
              </a:rPr>
              <a:t>Able to install camera for inspection purpose</a:t>
            </a:r>
          </a:p>
        </p:txBody>
      </p:sp>
      <p:sp>
        <p:nvSpPr>
          <p:cNvPr id="104" name="ZoneTexte 103"/>
          <p:cNvSpPr txBox="1"/>
          <p:nvPr/>
        </p:nvSpPr>
        <p:spPr>
          <a:xfrm>
            <a:off x="1171289" y="10132374"/>
            <a:ext cx="6766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Passive Rotating Spherical Shell UAV</a:t>
            </a:r>
          </a:p>
          <a:p>
            <a:pPr algn="ctr"/>
            <a:r>
              <a:rPr lang="en-US" sz="28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(PRSSUAV)</a:t>
            </a:r>
          </a:p>
        </p:txBody>
      </p:sp>
      <p:sp>
        <p:nvSpPr>
          <p:cNvPr id="97" name="Text Box 22 2"/>
          <p:cNvSpPr txBox="1">
            <a:spLocks noChangeArrowheads="1"/>
          </p:cNvSpPr>
          <p:nvPr/>
        </p:nvSpPr>
        <p:spPr bwMode="auto">
          <a:xfrm>
            <a:off x="15552192" y="35857233"/>
            <a:ext cx="11778786" cy="744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4238" b="1" dirty="0">
                <a:solidFill>
                  <a:srgbClr val="3B1584"/>
                </a:solidFill>
                <a:latin typeface="Quicksand" pitchFamily="2" charset="0"/>
              </a:rPr>
              <a:t>5. CONCLUSION</a:t>
            </a: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5915BE28-540B-41BE-873B-7F62E932540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23818" y="6223681"/>
            <a:ext cx="3996089" cy="3926696"/>
          </a:xfrm>
          <a:prstGeom prst="rect">
            <a:avLst/>
          </a:prstGeom>
        </p:spPr>
      </p:pic>
      <p:sp>
        <p:nvSpPr>
          <p:cNvPr id="109" name="Line 112 1">
            <a:extLst>
              <a:ext uri="{FF2B5EF4-FFF2-40B4-BE49-F238E27FC236}">
                <a16:creationId xmlns:a16="http://schemas.microsoft.com/office/drawing/2014/main" id="{76FF2A3B-8FDF-4BBA-B2FC-76B92D36C4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983" y="13174713"/>
            <a:ext cx="4572000" cy="12463"/>
          </a:xfrm>
          <a:prstGeom prst="line">
            <a:avLst/>
          </a:prstGeom>
          <a:noFill/>
          <a:ln w="88900" cap="rnd" cmpd="sng">
            <a:solidFill>
              <a:srgbClr val="99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ja-JP" sz="6742" dirty="0"/>
          </a:p>
        </p:txBody>
      </p:sp>
      <p:sp>
        <p:nvSpPr>
          <p:cNvPr id="110" name="Line 112 1">
            <a:extLst>
              <a:ext uri="{FF2B5EF4-FFF2-40B4-BE49-F238E27FC236}">
                <a16:creationId xmlns:a16="http://schemas.microsoft.com/office/drawing/2014/main" id="{2279E3C8-FB61-46B1-8A03-EA7F60D52B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654766" y="13149865"/>
            <a:ext cx="3749040" cy="12463"/>
          </a:xfrm>
          <a:prstGeom prst="line">
            <a:avLst/>
          </a:prstGeom>
          <a:noFill/>
          <a:ln w="88900" cap="rnd" cmpd="sng">
            <a:solidFill>
              <a:srgbClr val="99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ja-JP" sz="6742" dirty="0"/>
          </a:p>
        </p:txBody>
      </p:sp>
      <p:sp>
        <p:nvSpPr>
          <p:cNvPr id="113" name="Line 112 1">
            <a:extLst>
              <a:ext uri="{FF2B5EF4-FFF2-40B4-BE49-F238E27FC236}">
                <a16:creationId xmlns:a16="http://schemas.microsoft.com/office/drawing/2014/main" id="{970CE4F9-230C-4174-AAF7-AA40E567C4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713760" y="36649603"/>
            <a:ext cx="4663440" cy="12463"/>
          </a:xfrm>
          <a:prstGeom prst="line">
            <a:avLst/>
          </a:prstGeom>
          <a:noFill/>
          <a:ln w="88900" cap="rnd" cmpd="sng">
            <a:solidFill>
              <a:srgbClr val="99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ja-JP" sz="6742" dirty="0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7E49D169-1A39-4F2A-B351-8D40CF06082A}"/>
              </a:ext>
            </a:extLst>
          </p:cNvPr>
          <p:cNvPicPr/>
          <p:nvPr/>
        </p:nvPicPr>
        <p:blipFill rotWithShape="1">
          <a:blip r:embed="rId4"/>
          <a:srcRect l="10023" t="10850" r="4129" b="3251"/>
          <a:stretch/>
        </p:blipFill>
        <p:spPr>
          <a:xfrm>
            <a:off x="24164927" y="13992122"/>
            <a:ext cx="4503356" cy="42931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C346DA-CB0E-4222-8D6F-4A22FFF87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64392" y="19613051"/>
            <a:ext cx="6273065" cy="6196357"/>
          </a:xfrm>
          <a:prstGeom prst="rect">
            <a:avLst/>
          </a:prstGeom>
        </p:spPr>
      </p:pic>
      <p:sp>
        <p:nvSpPr>
          <p:cNvPr id="119" name="角丸四角形 636">
            <a:extLst>
              <a:ext uri="{FF2B5EF4-FFF2-40B4-BE49-F238E27FC236}">
                <a16:creationId xmlns:a16="http://schemas.microsoft.com/office/drawing/2014/main" id="{F9A0F8C0-1E87-4FA0-8351-78A215A0E9B1}"/>
              </a:ext>
            </a:extLst>
          </p:cNvPr>
          <p:cNvSpPr/>
          <p:nvPr/>
        </p:nvSpPr>
        <p:spPr>
          <a:xfrm>
            <a:off x="15231306" y="27720329"/>
            <a:ext cx="14564093" cy="762616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1150" cmpd="thickThin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733" tIns="40364" rIns="80733" bIns="40364" rtlCol="0" anchor="ctr"/>
          <a:lstStyle/>
          <a:p>
            <a:pPr algn="ctr"/>
            <a:endParaRPr lang="en-US" altLang="ja-JP" sz="6742" dirty="0"/>
          </a:p>
        </p:txBody>
      </p:sp>
      <p:sp>
        <p:nvSpPr>
          <p:cNvPr id="108" name="角丸四角形 5">
            <a:extLst>
              <a:ext uri="{FF2B5EF4-FFF2-40B4-BE49-F238E27FC236}">
                <a16:creationId xmlns:a16="http://schemas.microsoft.com/office/drawing/2014/main" id="{9E7BFB5E-AFF6-4E0D-A2EA-9E9E3B12D369}"/>
              </a:ext>
            </a:extLst>
          </p:cNvPr>
          <p:cNvSpPr/>
          <p:nvPr/>
        </p:nvSpPr>
        <p:spPr>
          <a:xfrm>
            <a:off x="15684640" y="28945967"/>
            <a:ext cx="13728973" cy="6014768"/>
          </a:xfrm>
          <a:prstGeom prst="roundRect">
            <a:avLst>
              <a:gd name="adj" fmla="val 6259"/>
            </a:avLst>
          </a:prstGeom>
          <a:solidFill>
            <a:schemeClr val="bg1"/>
          </a:solidFill>
          <a:ln w="311150" cmpd="thickThin">
            <a:solidFill>
              <a:srgbClr val="CDBA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kumimoji="1" lang="en-US" altLang="ja-JP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6140B1-3C66-4386-8A5A-01D8ABD7F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23077" y="29259370"/>
            <a:ext cx="7941824" cy="5073311"/>
          </a:xfrm>
          <a:prstGeom prst="rect">
            <a:avLst/>
          </a:prstGeom>
        </p:spPr>
      </p:pic>
      <p:sp>
        <p:nvSpPr>
          <p:cNvPr id="54" name="Text Box 33 1">
            <a:extLst>
              <a:ext uri="{FF2B5EF4-FFF2-40B4-BE49-F238E27FC236}">
                <a16:creationId xmlns:a16="http://schemas.microsoft.com/office/drawing/2014/main" id="{3903EF1F-5999-46A4-B5BE-85805E53A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05385" y="6261945"/>
            <a:ext cx="581480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3600" b="1" dirty="0">
                <a:solidFill>
                  <a:srgbClr val="333333"/>
                </a:solidFill>
                <a:latin typeface="Quicksand" pitchFamily="2" charset="0"/>
              </a:rPr>
              <a:t>③ Limitation</a:t>
            </a:r>
          </a:p>
          <a:p>
            <a:pPr marL="571500" indent="-571500" eaLnBrk="1" hangingPunct="1">
              <a:spcBef>
                <a:spcPct val="50000"/>
              </a:spcBef>
              <a:buFontTx/>
              <a:buChar char="-"/>
            </a:pPr>
            <a:r>
              <a:rPr lang="en-US" altLang="ja-JP" sz="3200" b="1" dirty="0">
                <a:solidFill>
                  <a:srgbClr val="333333"/>
                </a:solidFill>
                <a:latin typeface="Quicksand" pitchFamily="2" charset="0"/>
              </a:rPr>
              <a:t>Complex structure</a:t>
            </a:r>
          </a:p>
          <a:p>
            <a:pPr marL="571500" indent="-571500" eaLnBrk="1" hangingPunct="1">
              <a:spcBef>
                <a:spcPct val="50000"/>
              </a:spcBef>
              <a:buFontTx/>
              <a:buChar char="-"/>
            </a:pPr>
            <a:r>
              <a:rPr lang="en-US" altLang="ja-JP" sz="3200" b="1" dirty="0">
                <a:solidFill>
                  <a:srgbClr val="333333"/>
                </a:solidFill>
                <a:latin typeface="Quicksand" pitchFamily="2" charset="0"/>
              </a:rPr>
              <a:t>Need specific control methods due to various movement stages</a:t>
            </a:r>
          </a:p>
        </p:txBody>
      </p:sp>
      <p:sp>
        <p:nvSpPr>
          <p:cNvPr id="51" name="Text Box 33 1">
            <a:extLst>
              <a:ext uri="{FF2B5EF4-FFF2-40B4-BE49-F238E27FC236}">
                <a16:creationId xmlns:a16="http://schemas.microsoft.com/office/drawing/2014/main" id="{48B3AF9D-166E-415A-A003-E05D89361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3527" y="6261945"/>
            <a:ext cx="5814803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3600" b="1" dirty="0">
                <a:solidFill>
                  <a:srgbClr val="333333"/>
                </a:solidFill>
                <a:latin typeface="Quicksand" pitchFamily="2" charset="0"/>
              </a:rPr>
              <a:t>① Specification</a:t>
            </a:r>
          </a:p>
          <a:p>
            <a:pPr marL="571500" indent="-571500" eaLnBrk="1" hangingPunct="1">
              <a:spcBef>
                <a:spcPct val="50000"/>
              </a:spcBef>
              <a:buFontTx/>
              <a:buChar char="-"/>
            </a:pPr>
            <a:r>
              <a:rPr lang="en-US" altLang="ja-JP" sz="3200" b="1" dirty="0">
                <a:solidFill>
                  <a:srgbClr val="333333"/>
                </a:solidFill>
                <a:latin typeface="Quicksand" pitchFamily="2" charset="0"/>
              </a:rPr>
              <a:t>Internal structure is similar to conventional UAV</a:t>
            </a:r>
          </a:p>
          <a:p>
            <a:pPr marL="571500" indent="-571500" eaLnBrk="1" hangingPunct="1">
              <a:spcBef>
                <a:spcPct val="50000"/>
              </a:spcBef>
              <a:buFontTx/>
              <a:buChar char="-"/>
            </a:pPr>
            <a:r>
              <a:rPr lang="en-US" altLang="ja-JP" sz="3200" b="1" dirty="0">
                <a:solidFill>
                  <a:srgbClr val="333333"/>
                </a:solidFill>
                <a:latin typeface="Quicksand" pitchFamily="2" charset="0"/>
              </a:rPr>
              <a:t>Use Quadrotor H as a main airframe</a:t>
            </a:r>
          </a:p>
          <a:p>
            <a:pPr marL="571500" indent="-571500" eaLnBrk="1" hangingPunct="1">
              <a:spcBef>
                <a:spcPct val="50000"/>
              </a:spcBef>
              <a:buFontTx/>
              <a:buChar char="-"/>
            </a:pPr>
            <a:r>
              <a:rPr lang="en-US" altLang="ja-JP" sz="3200" b="1" dirty="0">
                <a:solidFill>
                  <a:srgbClr val="333333"/>
                </a:solidFill>
                <a:latin typeface="Quicksand" pitchFamily="2" charset="0"/>
              </a:rPr>
              <a:t>3 Rotatable Axis provide 3 degrees of freedom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937E01D-A2A0-4780-AEA0-E5B7624FE293}"/>
              </a:ext>
            </a:extLst>
          </p:cNvPr>
          <p:cNvGrpSpPr/>
          <p:nvPr/>
        </p:nvGrpSpPr>
        <p:grpSpPr>
          <a:xfrm>
            <a:off x="821134" y="13473970"/>
            <a:ext cx="14010978" cy="10753718"/>
            <a:chOff x="821134" y="13798259"/>
            <a:chExt cx="14010978" cy="10753718"/>
          </a:xfrm>
        </p:grpSpPr>
        <p:sp>
          <p:nvSpPr>
            <p:cNvPr id="106" name="角丸四角形 5">
              <a:extLst>
                <a:ext uri="{FF2B5EF4-FFF2-40B4-BE49-F238E27FC236}">
                  <a16:creationId xmlns:a16="http://schemas.microsoft.com/office/drawing/2014/main" id="{0B9460B7-3E0C-4E66-8314-0EB8E759C1FC}"/>
                </a:ext>
              </a:extLst>
            </p:cNvPr>
            <p:cNvSpPr/>
            <p:nvPr/>
          </p:nvSpPr>
          <p:spPr>
            <a:xfrm>
              <a:off x="821134" y="13798259"/>
              <a:ext cx="13534102" cy="10753718"/>
            </a:xfrm>
            <a:prstGeom prst="roundRect">
              <a:avLst>
                <a:gd name="adj" fmla="val 6259"/>
              </a:avLst>
            </a:prstGeom>
            <a:solidFill>
              <a:schemeClr val="bg1"/>
            </a:solidFill>
            <a:ln w="311150" cmpd="thickThin">
              <a:solidFill>
                <a:srgbClr val="CDBA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4" rIns="91429" bIns="45714" rtlCol="0" anchor="ctr"/>
            <a:lstStyle/>
            <a:p>
              <a:pPr algn="ctr"/>
              <a:r>
                <a:rPr kumimoji="1" lang="en-US" altLang="ja-JP"/>
                <a:t>x</a:t>
              </a:r>
              <a:endParaRPr kumimoji="1" lang="en-US" altLang="ja-JP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CA38B93-A676-4EDF-B9D5-B6A7B26F1A90}"/>
                </a:ext>
              </a:extLst>
            </p:cNvPr>
            <p:cNvGrpSpPr/>
            <p:nvPr/>
          </p:nvGrpSpPr>
          <p:grpSpPr>
            <a:xfrm>
              <a:off x="1249013" y="14344027"/>
              <a:ext cx="13583099" cy="9847910"/>
              <a:chOff x="1249013" y="14344027"/>
              <a:chExt cx="13583099" cy="9847910"/>
            </a:xfrm>
          </p:grpSpPr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882E5567-9066-4B74-9EC0-ADB6BF3E292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49013" y="16783104"/>
                <a:ext cx="6611508" cy="6688753"/>
              </a:xfrm>
              <a:prstGeom prst="rect">
                <a:avLst/>
              </a:prstGeom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0DAEB4-55DE-4C21-A0EF-1EC55947B3AE}"/>
                  </a:ext>
                </a:extLst>
              </p:cNvPr>
              <p:cNvSpPr txBox="1"/>
              <p:nvPr/>
            </p:nvSpPr>
            <p:spPr>
              <a:xfrm>
                <a:off x="1466229" y="14344027"/>
                <a:ext cx="67683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rgbClr val="333333"/>
                    </a:solidFill>
                    <a:latin typeface="Quicksand" pitchFamily="2" charset="0"/>
                    <a:ea typeface="ＭＳ Ｐゴシック" pitchFamily="50" charset="-128"/>
                  </a:rPr>
                  <a:t>2.1 Math's Modelling 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020FF1E7-58E2-4BBE-B181-547AC388ED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58691" y="16304199"/>
                <a:ext cx="4144107" cy="1118986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9229B5D-7A9E-457F-A6BC-CA9A8775AE24}"/>
                  </a:ext>
                </a:extLst>
              </p:cNvPr>
              <p:cNvSpPr txBox="1"/>
              <p:nvPr/>
            </p:nvSpPr>
            <p:spPr>
              <a:xfrm>
                <a:off x="8063786" y="14398849"/>
                <a:ext cx="676832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200" b="1" dirty="0">
                    <a:solidFill>
                      <a:srgbClr val="333333"/>
                    </a:solidFill>
                    <a:latin typeface="Quicksand" pitchFamily="2" charset="0"/>
                    <a:ea typeface="ＭＳ Ｐゴシック" pitchFamily="50" charset="-128"/>
                  </a:rPr>
                  <a:t>Free Flight (FF)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DD1410B-A700-4CF9-817B-5331F0491D62}"/>
                  </a:ext>
                </a:extLst>
              </p:cNvPr>
              <p:cNvSpPr txBox="1"/>
              <p:nvPr/>
            </p:nvSpPr>
            <p:spPr>
              <a:xfrm>
                <a:off x="8697434" y="15102086"/>
                <a:ext cx="536976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thaiDist"/>
                <a:r>
                  <a:rPr lang="en-US" sz="2800" b="1" dirty="0">
                    <a:solidFill>
                      <a:srgbClr val="333333"/>
                    </a:solidFill>
                    <a:latin typeface="Quicksand" pitchFamily="2" charset="0"/>
                    <a:ea typeface="ＭＳ Ｐゴシック" pitchFamily="50" charset="-128"/>
                  </a:rPr>
                  <a:t>     The state when PRSSUAV flies similarly to an ordinary UAV.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8082F2B-87DD-468A-B081-D154FBBAC997}"/>
                  </a:ext>
                </a:extLst>
              </p:cNvPr>
              <p:cNvSpPr txBox="1"/>
              <p:nvPr/>
            </p:nvSpPr>
            <p:spPr>
              <a:xfrm>
                <a:off x="8063786" y="17567201"/>
                <a:ext cx="46981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200" b="1" dirty="0">
                    <a:solidFill>
                      <a:srgbClr val="333333"/>
                    </a:solidFill>
                    <a:latin typeface="Quicksand" pitchFamily="2" charset="0"/>
                    <a:ea typeface="ＭＳ Ｐゴシック" pitchFamily="50" charset="-128"/>
                  </a:rPr>
                  <a:t>Rolling Flight (RF)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FBACF4-B84C-4BD6-8B05-95F94FB42453}"/>
                  </a:ext>
                </a:extLst>
              </p:cNvPr>
              <p:cNvSpPr txBox="1"/>
              <p:nvPr/>
            </p:nvSpPr>
            <p:spPr>
              <a:xfrm>
                <a:off x="8697434" y="18270438"/>
                <a:ext cx="536976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thaiDist"/>
                <a:r>
                  <a:rPr lang="en-US" sz="2800" b="1" dirty="0">
                    <a:solidFill>
                      <a:srgbClr val="333333"/>
                    </a:solidFill>
                    <a:latin typeface="Quicksand" pitchFamily="2" charset="0"/>
                    <a:ea typeface="ＭＳ Ｐゴシック" pitchFamily="50" charset="-128"/>
                  </a:rPr>
                  <a:t>     The state when PRSSUAV contacts and rotates along surface.</a:t>
                </a:r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E087C50-B0C6-421B-9C3A-3CD27A918B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55190" y="19691993"/>
                <a:ext cx="5412013" cy="1115568"/>
              </a:xfrm>
              <a:prstGeom prst="rect">
                <a:avLst/>
              </a:prstGeom>
            </p:spPr>
          </p:pic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BF7E3A1-F7DB-4E68-91C8-748AE0D8BA8F}"/>
                  </a:ext>
                </a:extLst>
              </p:cNvPr>
              <p:cNvSpPr txBox="1"/>
              <p:nvPr/>
            </p:nvSpPr>
            <p:spPr>
              <a:xfrm>
                <a:off x="8063786" y="20942866"/>
                <a:ext cx="46981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200" b="1" dirty="0">
                    <a:solidFill>
                      <a:srgbClr val="333333"/>
                    </a:solidFill>
                    <a:latin typeface="Quicksand" pitchFamily="2" charset="0"/>
                    <a:ea typeface="ＭＳ Ｐゴシック" pitchFamily="50" charset="-128"/>
                  </a:rPr>
                  <a:t>Deadlock (DF)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99B55BA-544A-4CF0-870C-7198E4618F47}"/>
                  </a:ext>
                </a:extLst>
              </p:cNvPr>
              <p:cNvSpPr txBox="1"/>
              <p:nvPr/>
            </p:nvSpPr>
            <p:spPr>
              <a:xfrm>
                <a:off x="8697434" y="21582806"/>
                <a:ext cx="536976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thaiDist"/>
                <a:r>
                  <a:rPr lang="en-US" sz="2800" b="1" dirty="0">
                    <a:solidFill>
                      <a:srgbClr val="333333"/>
                    </a:solidFill>
                    <a:latin typeface="Quicksand" pitchFamily="2" charset="0"/>
                    <a:ea typeface="ＭＳ Ｐゴシック" pitchFamily="50" charset="-128"/>
                  </a:rPr>
                  <a:t>     The state when PRSSUAV gets stuck or it holds at given position.</a:t>
                </a:r>
              </a:p>
            </p:txBody>
          </p: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1FB8B4CA-130D-451E-BF49-E37377F0E8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37539" y="23076369"/>
                <a:ext cx="4637576" cy="1115568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3B3E460-6E7F-4A32-8DB2-EA59FC7A34B1}"/>
                  </a:ext>
                </a:extLst>
              </p:cNvPr>
              <p:cNvSpPr txBox="1"/>
              <p:nvPr/>
            </p:nvSpPr>
            <p:spPr>
              <a:xfrm>
                <a:off x="1539507" y="15076665"/>
                <a:ext cx="62630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thaiDist"/>
                <a:r>
                  <a:rPr lang="en-US" sz="2800" b="1" dirty="0">
                    <a:solidFill>
                      <a:srgbClr val="333333"/>
                    </a:solidFill>
                    <a:latin typeface="Quicksand" pitchFamily="2" charset="0"/>
                    <a:ea typeface="ＭＳ Ｐゴシック" pitchFamily="50" charset="-128"/>
                  </a:rPr>
                  <a:t>     3 flight states can be separated according to different flying tasks.</a:t>
                </a:r>
              </a:p>
            </p:txBody>
          </p:sp>
        </p:grpSp>
      </p:grpSp>
      <p:pic>
        <p:nvPicPr>
          <p:cNvPr id="87" name="Picture 86">
            <a:extLst>
              <a:ext uri="{FF2B5EF4-FFF2-40B4-BE49-F238E27FC236}">
                <a16:creationId xmlns:a16="http://schemas.microsoft.com/office/drawing/2014/main" id="{A531902A-C55E-450C-9160-987F44B452A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847" t="35642" r="92137" b="31483"/>
          <a:stretch/>
        </p:blipFill>
        <p:spPr>
          <a:xfrm>
            <a:off x="8667757" y="38737553"/>
            <a:ext cx="403715" cy="3600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44E2936-5328-439A-AFB3-5CD6C3D978A1}"/>
              </a:ext>
            </a:extLst>
          </p:cNvPr>
          <p:cNvGrpSpPr/>
          <p:nvPr/>
        </p:nvGrpSpPr>
        <p:grpSpPr>
          <a:xfrm>
            <a:off x="817731" y="24706603"/>
            <a:ext cx="13462094" cy="17255823"/>
            <a:chOff x="817731" y="25030892"/>
            <a:chExt cx="13462094" cy="16931533"/>
          </a:xfrm>
        </p:grpSpPr>
        <p:sp>
          <p:nvSpPr>
            <p:cNvPr id="100" name="角丸四角形 5">
              <a:extLst>
                <a:ext uri="{FF2B5EF4-FFF2-40B4-BE49-F238E27FC236}">
                  <a16:creationId xmlns:a16="http://schemas.microsoft.com/office/drawing/2014/main" id="{9EC925ED-C6E1-4749-A558-6F34087BDD2C}"/>
                </a:ext>
              </a:extLst>
            </p:cNvPr>
            <p:cNvSpPr/>
            <p:nvPr/>
          </p:nvSpPr>
          <p:spPr>
            <a:xfrm>
              <a:off x="817731" y="25030892"/>
              <a:ext cx="13462094" cy="16931533"/>
            </a:xfrm>
            <a:prstGeom prst="roundRect">
              <a:avLst>
                <a:gd name="adj" fmla="val 6259"/>
              </a:avLst>
            </a:prstGeom>
            <a:solidFill>
              <a:schemeClr val="bg1"/>
            </a:solidFill>
            <a:ln w="311150" cmpd="thickThin">
              <a:solidFill>
                <a:srgbClr val="CDBA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4" rIns="91429" bIns="45714" rtlCol="0" anchor="ctr"/>
            <a:lstStyle/>
            <a:p>
              <a:pPr algn="ctr"/>
              <a:r>
                <a:rPr kumimoji="1" lang="en-US" altLang="ja-JP" dirty="0"/>
                <a:t>x</a:t>
              </a:r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B1C419FA-34E3-43AD-96DD-C8FCA6A38ED1}"/>
                </a:ext>
              </a:extLst>
            </p:cNvPr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1370528" y="26194218"/>
              <a:ext cx="6959728" cy="2680572"/>
            </a:xfrm>
            <a:prstGeom prst="rect">
              <a:avLst/>
            </a:prstGeom>
          </p:spPr>
        </p:pic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D8E70737-1CBC-4DD1-9093-210E036B71F2}"/>
                </a:ext>
              </a:extLst>
            </p:cNvPr>
            <p:cNvPicPr/>
            <p:nvPr/>
          </p:nvPicPr>
          <p:blipFill rotWithShape="1">
            <a:blip r:embed="rId13"/>
            <a:srcRect l="3001" r="6394"/>
            <a:stretch/>
          </p:blipFill>
          <p:spPr>
            <a:xfrm>
              <a:off x="1222600" y="36852880"/>
              <a:ext cx="5986365" cy="4700812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AAF4522-795B-473F-A4AD-E96F336EB055}"/>
                </a:ext>
              </a:extLst>
            </p:cNvPr>
            <p:cNvSpPr txBox="1"/>
            <p:nvPr/>
          </p:nvSpPr>
          <p:spPr>
            <a:xfrm>
              <a:off x="1550440" y="25417200"/>
              <a:ext cx="67683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333333"/>
                  </a:solidFill>
                  <a:latin typeface="Quicksand" pitchFamily="2" charset="0"/>
                  <a:ea typeface="ＭＳ Ｐゴシック" pitchFamily="50" charset="-128"/>
                </a:rPr>
                <a:t>2.2 Controller Design 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764B03A-9F89-4CD9-AFAE-112C283DE046}"/>
                </a:ext>
              </a:extLst>
            </p:cNvPr>
            <p:cNvSpPr txBox="1"/>
            <p:nvPr/>
          </p:nvSpPr>
          <p:spPr>
            <a:xfrm>
              <a:off x="8558137" y="26208161"/>
              <a:ext cx="5337871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333333"/>
                  </a:solidFill>
                  <a:latin typeface="Quicksand" pitchFamily="2" charset="0"/>
                  <a:ea typeface="ＭＳ Ｐゴシック" pitchFamily="50" charset="-128"/>
                </a:rPr>
                <a:t>     Position controller and velocity controller are only two modules involved in PRSSUAV controlling methods.</a:t>
              </a:r>
            </a:p>
            <a:p>
              <a:r>
                <a:rPr lang="en-US" sz="2800" b="1" dirty="0">
                  <a:solidFill>
                    <a:srgbClr val="333333"/>
                  </a:solidFill>
                  <a:latin typeface="Quicksand" pitchFamily="2" charset="0"/>
                  <a:ea typeface="ＭＳ Ｐゴシック" pitchFamily="50" charset="-128"/>
                </a:rPr>
                <a:t>     Reference velocity and desired thrusts in different states can be acquired as follows.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EF42E5C-3FDF-4B0E-A40B-C76336667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46721" y="39439169"/>
              <a:ext cx="6723755" cy="109728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0FA42DB-EC58-4C95-9F23-4E7928672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171321" y="30529624"/>
              <a:ext cx="4408228" cy="9144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5B34176-7B6A-4AB9-98FD-55DCA1E50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171321" y="31393720"/>
              <a:ext cx="9787346" cy="82296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A4482FE-4E00-4B47-9845-022A41D4C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171321" y="33765345"/>
              <a:ext cx="9962868" cy="9144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B1EB304-C06F-44B7-B98F-EE7D40453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119984" y="36035183"/>
              <a:ext cx="10726058" cy="914400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B2FBF86-9C4C-4765-B900-28ECF1766D19}"/>
                </a:ext>
              </a:extLst>
            </p:cNvPr>
            <p:cNvSpPr txBox="1"/>
            <p:nvPr/>
          </p:nvSpPr>
          <p:spPr>
            <a:xfrm>
              <a:off x="1553843" y="29880569"/>
              <a:ext cx="43953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200" b="1" dirty="0">
                  <a:solidFill>
                    <a:srgbClr val="333333"/>
                  </a:solidFill>
                  <a:latin typeface="Quicksand" pitchFamily="2" charset="0"/>
                  <a:ea typeface="ＭＳ Ｐゴシック" pitchFamily="50" charset="-128"/>
                </a:rPr>
                <a:t>Free Flight (FF)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C050C04-12BD-4877-BF25-AAE2439F0D0F}"/>
                </a:ext>
              </a:extLst>
            </p:cNvPr>
            <p:cNvSpPr txBox="1"/>
            <p:nvPr/>
          </p:nvSpPr>
          <p:spPr>
            <a:xfrm>
              <a:off x="1551880" y="32312297"/>
              <a:ext cx="4698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200" b="1" dirty="0">
                  <a:solidFill>
                    <a:srgbClr val="333333"/>
                  </a:solidFill>
                  <a:latin typeface="Quicksand" pitchFamily="2" charset="0"/>
                  <a:ea typeface="ＭＳ Ｐゴシック" pitchFamily="50" charset="-128"/>
                </a:rPr>
                <a:t>Rolling Flight (RF)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96E2768-8794-4B59-A598-EED3C2EDAAC8}"/>
                </a:ext>
              </a:extLst>
            </p:cNvPr>
            <p:cNvSpPr txBox="1"/>
            <p:nvPr/>
          </p:nvSpPr>
          <p:spPr>
            <a:xfrm>
              <a:off x="1536364" y="34778096"/>
              <a:ext cx="4698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200" b="1" dirty="0">
                  <a:solidFill>
                    <a:srgbClr val="333333"/>
                  </a:solidFill>
                  <a:latin typeface="Quicksand" pitchFamily="2" charset="0"/>
                  <a:ea typeface="ＭＳ Ｐゴシック" pitchFamily="50" charset="-128"/>
                </a:rPr>
                <a:t>Deadlock (DF)</a:t>
              </a: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612897BE-FD75-4379-AC71-88532CD04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171321" y="33000361"/>
              <a:ext cx="4408228" cy="914400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2EEF071E-0057-4CFC-95E3-48BA60BD4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169780" y="35333237"/>
              <a:ext cx="4408228" cy="914400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B037B13-8DBE-49CB-BF57-D0C887F4226E}"/>
                </a:ext>
              </a:extLst>
            </p:cNvPr>
            <p:cNvSpPr txBox="1"/>
            <p:nvPr/>
          </p:nvSpPr>
          <p:spPr>
            <a:xfrm>
              <a:off x="7401900" y="37383729"/>
              <a:ext cx="656019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333333"/>
                  </a:solidFill>
                  <a:latin typeface="Quicksand" pitchFamily="2" charset="0"/>
                  <a:ea typeface="ＭＳ Ｐゴシック" pitchFamily="50" charset="-128"/>
                </a:rPr>
                <a:t>     Multiple model adaptive controller selects the state model which has the lowest performance index (     ) for every iteration.</a:t>
              </a:r>
            </a:p>
          </p:txBody>
        </p:sp>
        <p:sp>
          <p:nvSpPr>
            <p:cNvPr id="76" name="ZoneTexte 103">
              <a:extLst>
                <a:ext uri="{FF2B5EF4-FFF2-40B4-BE49-F238E27FC236}">
                  <a16:creationId xmlns:a16="http://schemas.microsoft.com/office/drawing/2014/main" id="{62035ED3-61D4-4055-AC16-3D02D34EB586}"/>
                </a:ext>
              </a:extLst>
            </p:cNvPr>
            <p:cNvSpPr txBox="1"/>
            <p:nvPr/>
          </p:nvSpPr>
          <p:spPr>
            <a:xfrm>
              <a:off x="1238383" y="29027147"/>
              <a:ext cx="67669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333333"/>
                  </a:solidFill>
                  <a:latin typeface="Quicksand" pitchFamily="2" charset="0"/>
                  <a:ea typeface="ＭＳ Ｐゴシック" pitchFamily="50" charset="-128"/>
                </a:rPr>
                <a:t>Control Diagram of </a:t>
              </a:r>
              <a:r>
                <a:rPr lang="en-US" sz="2800" b="1" dirty="0" err="1">
                  <a:solidFill>
                    <a:srgbClr val="333333"/>
                  </a:solidFill>
                  <a:latin typeface="Quicksand" pitchFamily="2" charset="0"/>
                  <a:ea typeface="ＭＳ Ｐゴシック" pitchFamily="50" charset="-128"/>
                </a:rPr>
                <a:t>Multicopter</a:t>
              </a:r>
              <a:endParaRPr lang="en-US" sz="28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endParaRPr>
            </a:p>
          </p:txBody>
        </p:sp>
      </p:grp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5E358189-D12E-42A6-9B2C-0689E6983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807496"/>
              </p:ext>
            </p:extLst>
          </p:nvPr>
        </p:nvGraphicFramePr>
        <p:xfrm>
          <a:off x="16200264" y="16772160"/>
          <a:ext cx="7074409" cy="253143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414646">
                  <a:extLst>
                    <a:ext uri="{9D8B030D-6E8A-4147-A177-3AD203B41FA5}">
                      <a16:colId xmlns:a16="http://schemas.microsoft.com/office/drawing/2014/main" val="1238752579"/>
                    </a:ext>
                  </a:extLst>
                </a:gridCol>
                <a:gridCol w="2659763">
                  <a:extLst>
                    <a:ext uri="{9D8B030D-6E8A-4147-A177-3AD203B41FA5}">
                      <a16:colId xmlns:a16="http://schemas.microsoft.com/office/drawing/2014/main" val="3135063397"/>
                    </a:ext>
                  </a:extLst>
                </a:gridCol>
              </a:tblGrid>
              <a:tr h="751519">
                <a:tc>
                  <a:txBody>
                    <a:bodyPr/>
                    <a:lstStyle/>
                    <a:p>
                      <a:pPr algn="ctr"/>
                      <a:r>
                        <a:rPr kumimoji="1" lang="en-US" sz="3200" b="1" kern="1200" dirty="0">
                          <a:solidFill>
                            <a:srgbClr val="333333"/>
                          </a:solidFill>
                          <a:latin typeface="Quicksand" pitchFamily="2" charset="0"/>
                          <a:ea typeface="ＭＳ Ｐゴシック" pitchFamily="50" charset="-128"/>
                          <a:cs typeface="+mn-cs"/>
                        </a:rPr>
                        <a:t>Properties</a:t>
                      </a:r>
                    </a:p>
                  </a:txBody>
                  <a:tcPr anchor="ctr">
                    <a:solidFill>
                      <a:srgbClr val="EAE2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3200" b="1" kern="1200" dirty="0">
                          <a:solidFill>
                            <a:srgbClr val="333333"/>
                          </a:solidFill>
                          <a:latin typeface="Quicksand" pitchFamily="2" charset="0"/>
                          <a:ea typeface="ＭＳ Ｐゴシック" pitchFamily="50" charset="-128"/>
                          <a:cs typeface="+mn-cs"/>
                        </a:rPr>
                        <a:t>Value</a:t>
                      </a:r>
                    </a:p>
                  </a:txBody>
                  <a:tcPr anchor="ctr">
                    <a:solidFill>
                      <a:srgbClr val="EA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110173"/>
                  </a:ext>
                </a:extLst>
              </a:tr>
              <a:tr h="593305">
                <a:tc>
                  <a:txBody>
                    <a:bodyPr/>
                    <a:lstStyle/>
                    <a:p>
                      <a:pPr algn="ctr"/>
                      <a:r>
                        <a:rPr kumimoji="1" lang="en-US" sz="2800" b="1" kern="1200" dirty="0">
                          <a:solidFill>
                            <a:srgbClr val="333333"/>
                          </a:solidFill>
                          <a:latin typeface="Quicksand" pitchFamily="2" charset="0"/>
                          <a:ea typeface="ＭＳ Ｐゴシック" pitchFamily="50" charset="-128"/>
                          <a:cs typeface="+mn-cs"/>
                        </a:rPr>
                        <a:t>Radius of shell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2800" b="1" kern="1200" dirty="0">
                          <a:solidFill>
                            <a:srgbClr val="333333"/>
                          </a:solidFill>
                          <a:latin typeface="Quicksand" pitchFamily="2" charset="0"/>
                          <a:ea typeface="ＭＳ Ｐゴシック" pitchFamily="50" charset="-128"/>
                          <a:cs typeface="+mn-cs"/>
                        </a:rPr>
                        <a:t>1 m.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910104"/>
                  </a:ext>
                </a:extLst>
              </a:tr>
              <a:tr h="593305">
                <a:tc>
                  <a:txBody>
                    <a:bodyPr/>
                    <a:lstStyle/>
                    <a:p>
                      <a:pPr algn="ctr"/>
                      <a:r>
                        <a:rPr kumimoji="1" lang="en-US" sz="2800" b="1" kern="1200" dirty="0">
                          <a:solidFill>
                            <a:srgbClr val="333333"/>
                          </a:solidFill>
                          <a:latin typeface="Quicksand" pitchFamily="2" charset="0"/>
                          <a:ea typeface="ＭＳ Ｐゴシック" pitchFamily="50" charset="-128"/>
                          <a:cs typeface="+mn-cs"/>
                        </a:rPr>
                        <a:t>Weight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2800" b="1" kern="1200" dirty="0">
                          <a:solidFill>
                            <a:srgbClr val="333333"/>
                          </a:solidFill>
                          <a:latin typeface="Quicksand" pitchFamily="2" charset="0"/>
                          <a:ea typeface="ＭＳ Ｐゴシック" pitchFamily="50" charset="-128"/>
                          <a:cs typeface="+mn-cs"/>
                        </a:rPr>
                        <a:t>3.15 kg.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495613"/>
                  </a:ext>
                </a:extLst>
              </a:tr>
              <a:tr h="593305">
                <a:tc>
                  <a:txBody>
                    <a:bodyPr/>
                    <a:lstStyle/>
                    <a:p>
                      <a:pPr algn="ctr"/>
                      <a:r>
                        <a:rPr kumimoji="1" lang="en-US" sz="2800" b="1" kern="1200" dirty="0">
                          <a:solidFill>
                            <a:srgbClr val="333333"/>
                          </a:solidFill>
                          <a:latin typeface="Quicksand" pitchFamily="2" charset="0"/>
                          <a:ea typeface="ＭＳ Ｐゴシック" pitchFamily="50" charset="-128"/>
                          <a:cs typeface="+mn-cs"/>
                        </a:rPr>
                        <a:t>Propeller radius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2800" b="1" kern="1200" dirty="0">
                          <a:solidFill>
                            <a:srgbClr val="333333"/>
                          </a:solidFill>
                          <a:latin typeface="Quicksand" pitchFamily="2" charset="0"/>
                          <a:ea typeface="ＭＳ Ｐゴシック" pitchFamily="50" charset="-128"/>
                          <a:cs typeface="+mn-cs"/>
                        </a:rPr>
                        <a:t>0.125 m.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614801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A30F6C5E-45EC-4C87-806A-973255FB037E}"/>
              </a:ext>
            </a:extLst>
          </p:cNvPr>
          <p:cNvSpPr txBox="1"/>
          <p:nvPr/>
        </p:nvSpPr>
        <p:spPr>
          <a:xfrm>
            <a:off x="16115321" y="13767362"/>
            <a:ext cx="73543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8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     The model and world environment were built on Gazebo simulation with PX4 software in the loop as the firmware for PRSSUAV. The specification of simulated model is displayed below.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37C9AB-875D-48AF-8874-0E524CD9575E}"/>
              </a:ext>
            </a:extLst>
          </p:cNvPr>
          <p:cNvSpPr txBox="1"/>
          <p:nvPr/>
        </p:nvSpPr>
        <p:spPr>
          <a:xfrm>
            <a:off x="24349008" y="18568157"/>
            <a:ext cx="41351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PRSSUAV Model in simulation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5A581CA-48C5-4742-B019-C13EE167DF3E}"/>
              </a:ext>
            </a:extLst>
          </p:cNvPr>
          <p:cNvSpPr txBox="1"/>
          <p:nvPr/>
        </p:nvSpPr>
        <p:spPr>
          <a:xfrm>
            <a:off x="16267721" y="16143626"/>
            <a:ext cx="7585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Table 1. Specifications of PRSSUAV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004C8B0-748A-480D-93AD-234CAE13A51A}"/>
              </a:ext>
            </a:extLst>
          </p:cNvPr>
          <p:cNvSpPr txBox="1"/>
          <p:nvPr/>
        </p:nvSpPr>
        <p:spPr>
          <a:xfrm>
            <a:off x="16169764" y="26080730"/>
            <a:ext cx="7074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Tested Environment with Wall Obstacle</a:t>
            </a:r>
          </a:p>
        </p:txBody>
      </p:sp>
      <p:sp>
        <p:nvSpPr>
          <p:cNvPr id="90" name="Text Box 22 2">
            <a:extLst>
              <a:ext uri="{FF2B5EF4-FFF2-40B4-BE49-F238E27FC236}">
                <a16:creationId xmlns:a16="http://schemas.microsoft.com/office/drawing/2014/main" id="{AFD68151-ECF0-4302-ADD9-01CB43E06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16361" y="27851961"/>
            <a:ext cx="2988159" cy="744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ja-JP" sz="4238" b="1" dirty="0">
                <a:solidFill>
                  <a:srgbClr val="3B1584"/>
                </a:solidFill>
                <a:latin typeface="Quicksand" pitchFamily="2" charset="0"/>
              </a:rPr>
              <a:t>4. RESULT</a:t>
            </a:r>
          </a:p>
        </p:txBody>
      </p:sp>
      <p:sp>
        <p:nvSpPr>
          <p:cNvPr id="91" name="Line 112 1">
            <a:extLst>
              <a:ext uri="{FF2B5EF4-FFF2-40B4-BE49-F238E27FC236}">
                <a16:creationId xmlns:a16="http://schemas.microsoft.com/office/drawing/2014/main" id="{F902DFA6-0FE4-4040-8487-2C91801C85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633415" y="28631868"/>
            <a:ext cx="2560320" cy="12463"/>
          </a:xfrm>
          <a:prstGeom prst="line">
            <a:avLst/>
          </a:prstGeom>
          <a:noFill/>
          <a:ln w="88900" cap="rnd" cmpd="sng">
            <a:solidFill>
              <a:srgbClr val="99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ja-JP" sz="6742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BE737F8-E7A4-402F-BD12-11E2925C9F02}"/>
              </a:ext>
            </a:extLst>
          </p:cNvPr>
          <p:cNvSpPr txBox="1"/>
          <p:nvPr/>
        </p:nvSpPr>
        <p:spPr>
          <a:xfrm>
            <a:off x="23568090" y="19835198"/>
            <a:ext cx="5521606" cy="648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8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     In simulated environment, applying square waypoint to PRSSUAV to let it move from origin to different positions and finally return to origin. </a:t>
            </a:r>
          </a:p>
          <a:p>
            <a:pPr algn="thaiDist"/>
            <a:endParaRPr lang="en-US" sz="2800" b="1" dirty="0">
              <a:solidFill>
                <a:srgbClr val="333333"/>
              </a:solidFill>
              <a:latin typeface="Quicksand" pitchFamily="2" charset="0"/>
              <a:ea typeface="ＭＳ Ｐゴシック" pitchFamily="50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0</a:t>
            </a:r>
            <a:r>
              <a:rPr lang="en-US" sz="2800" b="1" baseline="30000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th</a:t>
            </a:r>
            <a:r>
              <a:rPr lang="en-US" sz="28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 waypoint – Takeoff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1</a:t>
            </a:r>
            <a:r>
              <a:rPr lang="en-US" sz="2800" b="1" baseline="30000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st</a:t>
            </a:r>
            <a:r>
              <a:rPr lang="en-US" sz="28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 waypoint – No obstacles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2</a:t>
            </a:r>
            <a:r>
              <a:rPr lang="en-US" sz="2800" b="1" baseline="30000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nd</a:t>
            </a:r>
            <a:r>
              <a:rPr lang="en-US" sz="28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 waypoint – Obstacles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3</a:t>
            </a:r>
            <a:r>
              <a:rPr lang="en-US" sz="2800" b="1" baseline="30000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rd</a:t>
            </a:r>
            <a:r>
              <a:rPr lang="en-US" sz="28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 waypoint – Obstacles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4</a:t>
            </a:r>
            <a:r>
              <a:rPr lang="en-US" sz="2800" b="1" baseline="30000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th</a:t>
            </a:r>
            <a:r>
              <a:rPr lang="en-US" sz="28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 waypoint – No obstacles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5</a:t>
            </a:r>
            <a:r>
              <a:rPr lang="en-US" sz="2800" b="1" baseline="30000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th</a:t>
            </a:r>
            <a:r>
              <a:rPr lang="en-US" sz="28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 waypoint - Landing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511EFE5-19F9-4502-A631-AF4CE8A16427}"/>
              </a:ext>
            </a:extLst>
          </p:cNvPr>
          <p:cNvSpPr txBox="1"/>
          <p:nvPr/>
        </p:nvSpPr>
        <p:spPr>
          <a:xfrm>
            <a:off x="23816265" y="29195049"/>
            <a:ext cx="5501187" cy="544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u="sng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Model Selection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0</a:t>
            </a:r>
            <a:r>
              <a:rPr lang="en-US" sz="2800" b="1" baseline="30000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th</a:t>
            </a:r>
            <a:r>
              <a:rPr lang="en-US" sz="28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 wp – Free flight (D)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1</a:t>
            </a:r>
            <a:r>
              <a:rPr lang="en-US" sz="2800" b="1" baseline="30000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st</a:t>
            </a:r>
            <a:r>
              <a:rPr lang="en-US" sz="28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 wp – Free flight (D)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2</a:t>
            </a:r>
            <a:r>
              <a:rPr lang="en-US" sz="2800" b="1" baseline="30000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nd</a:t>
            </a:r>
            <a:r>
              <a:rPr lang="en-US" sz="28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 wp – Rolling flight (D) &amp; Deadlock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3</a:t>
            </a:r>
            <a:r>
              <a:rPr lang="en-US" sz="2800" b="1" baseline="30000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rd</a:t>
            </a:r>
            <a:r>
              <a:rPr lang="en-US" sz="28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 (1) wp – Rolling flight (D) &amp; Deadlock 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3</a:t>
            </a:r>
            <a:r>
              <a:rPr lang="en-US" sz="2800" b="1" baseline="30000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rd</a:t>
            </a:r>
            <a:r>
              <a:rPr lang="en-US" sz="28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 (2) wp – Flexible model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4</a:t>
            </a:r>
            <a:r>
              <a:rPr lang="en-US" sz="2800" b="1" baseline="30000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th</a:t>
            </a:r>
            <a:r>
              <a:rPr lang="en-US" sz="28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 wp – Free flight (D)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5</a:t>
            </a:r>
            <a:r>
              <a:rPr lang="en-US" sz="2800" b="1" baseline="30000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th</a:t>
            </a:r>
            <a:r>
              <a:rPr lang="en-US" sz="28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 wp – Flexible Model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50E8A98-2654-4133-A31E-F28D9888C509}"/>
              </a:ext>
            </a:extLst>
          </p:cNvPr>
          <p:cNvSpPr txBox="1"/>
          <p:nvPr/>
        </p:nvSpPr>
        <p:spPr>
          <a:xfrm>
            <a:off x="15974989" y="37081369"/>
            <a:ext cx="13114707" cy="470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Overall, the model can switch to different dynamic models based on movement states.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At 1</a:t>
            </a:r>
            <a:r>
              <a:rPr lang="en-US" sz="2800" b="1" baseline="30000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st</a:t>
            </a:r>
            <a:r>
              <a:rPr lang="en-US" sz="28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 waypoint and 4</a:t>
            </a:r>
            <a:r>
              <a:rPr lang="en-US" sz="2800" b="1" baseline="30000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th</a:t>
            </a:r>
            <a:r>
              <a:rPr lang="en-US" sz="28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 waypoint, MMAC spontaneously switched to Deadlock model although PRSSUAV was in Free flight state due to some noises in state estimation.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2</a:t>
            </a:r>
            <a:r>
              <a:rPr lang="en-US" sz="2800" b="1" baseline="30000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nd</a:t>
            </a:r>
            <a:r>
              <a:rPr lang="en-US" sz="28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 waypoint periodically switched between Rolling flight and Deadlock models due to obstacles.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Other switching algorithm can be applied to remove noise and improve switching smoothness.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D4417A69-5B66-4391-BBB8-49C07979144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854" t="31465" r="91834" b="30386"/>
          <a:stretch/>
        </p:blipFill>
        <p:spPr>
          <a:xfrm>
            <a:off x="8667757" y="38628853"/>
            <a:ext cx="424396" cy="42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66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11054</TotalTime>
  <Words>502</Words>
  <Application>Microsoft Office PowerPoint</Application>
  <PresentationFormat>Custom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Quicksand</vt:lpstr>
      <vt:lpstr>Office ​​テーマ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ファントムセンセーションを用いた定点振動刺激による運動誘導</dc:title>
  <dc:creator>kubota</dc:creator>
  <cp:lastModifiedBy>Pongsakorn songsuroj</cp:lastModifiedBy>
  <cp:revision>546</cp:revision>
  <cp:lastPrinted>2021-02-24T08:45:08Z</cp:lastPrinted>
  <dcterms:created xsi:type="dcterms:W3CDTF">2014-03-03T15:45:21Z</dcterms:created>
  <dcterms:modified xsi:type="dcterms:W3CDTF">2021-02-28T08:54:42Z</dcterms:modified>
</cp:coreProperties>
</file>