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5210" y="902335"/>
            <a:ext cx="4446905" cy="4446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3735" y="2665095"/>
            <a:ext cx="2278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G</a:t>
            </a:r>
            <a:r>
              <a:rPr lang="en-US" altLang="zh-CN" sz="5400" b="1">
                <a:solidFill>
                  <a:srgbClr val="FFC000"/>
                </a:solidFill>
                <a:latin typeface="黑体" panose="02010609060101010101" charset="-122"/>
                <a:ea typeface="黑体" panose="02010609060101010101" charset="-122"/>
              </a:rPr>
              <a:t>E</a:t>
            </a:r>
            <a:r>
              <a:rPr lang="en-US" altLang="zh-CN" sz="5400" b="1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en-US" altLang="zh-CN" sz="54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F</a:t>
            </a:r>
            <a:r>
              <a:rPr lang="en-US" altLang="zh-CN" sz="5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py</a:t>
            </a:r>
            <a:endParaRPr lang="en-US" altLang="zh-CN" sz="5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23330" y="3587115"/>
            <a:ext cx="1338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@chunqishi</a:t>
            </a:r>
            <a:endParaRPr lang="en-US" altLang="zh-CN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shichunqi</cp:lastModifiedBy>
  <cp:revision>7</cp:revision>
  <dcterms:created xsi:type="dcterms:W3CDTF">2021-10-28T05:33:19Z</dcterms:created>
  <dcterms:modified xsi:type="dcterms:W3CDTF">2021-10-28T05:40:55Z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2052-11.8.2.8696</vt:lpwstr>
  </property>
</Properties>
</file>