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896" y="-1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7245489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hyperlink" Target="https://github.com/chunqishi/org.lappsgrid.example.java.helloworl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hunqishi/org.lappsgrid.example.java.stanfordnlp" TargetMode="Externa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unqishi/org.lappsgrid.example.java.helloworld" TargetMode="External"/><Relationship Id="rId4" Type="http://schemas.openxmlformats.org/officeDocument/2006/relationships/hyperlink" Target="https://github.com/chunqishi/org.lappsgrid.example.java.stanfordnlp" TargetMode="External"/><Relationship Id="rId5" Type="http://schemas.openxmlformats.org/officeDocument/2006/relationships/hyperlink" Target="https://github.com/chunqishi/org.lappsgrid.example.python.nltk" TargetMode="External"/><Relationship Id="rId6" Type="http://schemas.openxmlformats.org/officeDocument/2006/relationships/hyperlink" Target="http://eldrad.cs-i.brandeis.edu/service_manager/language-services" TargetMode="External"/><Relationship Id="rId7" Type="http://schemas.openxmlformats.org/officeDocument/2006/relationships/hyperlink" Target="http://grid.anc.org:8080/service_manager/language-services" TargetMode="External"/><Relationship Id="rId8" Type="http://schemas.openxmlformats.org/officeDocument/2006/relationships/hyperlink" Target="http://eldrad.cs-i.brandeis.edu/download/lapps-ubuntu-12.04-desktop-i386.tar.gz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anc.org/projects/lapps/api/project-info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60831">
              <a:defRPr sz="1800"/>
            </a:pPr>
            <a:r>
              <a:rPr sz="7679"/>
              <a:t>Contributing to the Lapps Grid</a:t>
            </a:r>
          </a:p>
          <a:p>
            <a:pPr lvl="0" defTabSz="560831">
              <a:defRPr sz="1800"/>
            </a:pPr>
            <a:r>
              <a:rPr sz="5760"/>
              <a:t>Lapps Service Wrapping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Lapps Grid Group</a:t>
            </a:r>
          </a:p>
          <a:p>
            <a:pPr lvl="0">
              <a:defRPr sz="1800"/>
            </a:pPr>
            <a:r>
              <a:rPr sz="3200"/>
              <a:t>May 26, 2014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Web Service Wrapping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Hello World (Java)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71" name="HelloWorld_clas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5650" y="2209800"/>
            <a:ext cx="8953500" cy="70739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1855266" y="9378949"/>
            <a:ext cx="929426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u="sng">
                <a:hlinkClick r:id="rId3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rId3"/>
              </a:rPr>
              <a:t>https://github.com/chunqishi/org.lappsgrid.example.java.helloworld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Interface Design 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76" name="HelloWorld_interfac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450" y="2584450"/>
            <a:ext cx="10629900" cy="796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Developing Template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lvl="0" indent="-400050" defTabSz="525779">
              <a:spcBef>
                <a:spcPts val="3700"/>
              </a:spcBef>
              <a:defRPr sz="1800"/>
            </a:pPr>
            <a:r>
              <a:rPr sz="3239"/>
              <a:t>Developing Template </a:t>
            </a:r>
          </a:p>
          <a:p>
            <a:pPr marL="800100" lvl="1" indent="-400050" defTabSz="525779">
              <a:spcBef>
                <a:spcPts val="3700"/>
              </a:spcBef>
              <a:defRPr sz="1800"/>
            </a:pPr>
            <a:r>
              <a:rPr sz="3239"/>
              <a:t>Maven for Dependency Library Management</a:t>
            </a:r>
          </a:p>
          <a:p>
            <a:pPr marL="800100" lvl="1" indent="-400050" defTabSz="525779">
              <a:spcBef>
                <a:spcPts val="3700"/>
              </a:spcBef>
              <a:defRPr sz="1800"/>
            </a:pPr>
            <a:r>
              <a:rPr sz="3239"/>
              <a:t>Github Repository</a:t>
            </a:r>
          </a:p>
          <a:p>
            <a:pPr marL="1200150" lvl="2" indent="-400050" defTabSz="525779">
              <a:spcBef>
                <a:spcPts val="3700"/>
              </a:spcBef>
              <a:defRPr sz="1800"/>
            </a:pPr>
            <a:r>
              <a:t>https://github.com/chunqishi/org.lappsgrid.example.java.helloworld</a:t>
            </a:r>
          </a:p>
          <a:p>
            <a:pPr marL="400050" lvl="0" indent="-400050" defTabSz="525779">
              <a:spcBef>
                <a:spcPts val="3700"/>
              </a:spcBef>
              <a:defRPr sz="1800"/>
            </a:pPr>
            <a:r>
              <a:rPr sz="3239"/>
              <a:t>Local Test</a:t>
            </a:r>
          </a:p>
          <a:p>
            <a:pPr marL="800100" lvl="1" indent="-400050" defTabSz="525779">
              <a:spcBef>
                <a:spcPts val="3700"/>
              </a:spcBef>
              <a:defRPr sz="1800"/>
            </a:pPr>
            <a:r>
              <a:rPr sz="3239"/>
              <a:t>Maven Compile/Package &amp; Jetty Server based Testing</a:t>
            </a:r>
          </a:p>
          <a:p>
            <a:pPr marL="800100" lvl="1" indent="-400050" defTabSz="525779">
              <a:spcBef>
                <a:spcPts val="3700"/>
              </a:spcBef>
              <a:defRPr sz="1800"/>
            </a:pPr>
            <a:r>
              <a:rPr sz="3239"/>
              <a:t>Command: </a:t>
            </a:r>
            <a:r>
              <a:rPr sz="3239" i="1"/>
              <a:t>mvn clean package jetty:run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Web Service WSDL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83" name="HelloWorld_wsd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50" y="2628900"/>
            <a:ext cx="5003800" cy="292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HelloWorld_jsonrpc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7400" y="3752850"/>
            <a:ext cx="7048500" cy="755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Lapps Service Wrapping (Java)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Developing Template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635607" y="8502649"/>
            <a:ext cx="944148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u="sng">
                <a:hlinkClick r:id="rId2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rId2"/>
              </a:rPr>
              <a:t>https://github.com/chunqishi/org.lappsgrid.example.java.stanfordnlp</a:t>
            </a:r>
          </a:p>
        </p:txBody>
      </p:sp>
      <p:pic>
        <p:nvPicPr>
          <p:cNvPr id="91" name="Stanford_Taggger_clas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4750" y="2603500"/>
            <a:ext cx="9994077" cy="5952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Stanford Tagger Wrapping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Java Wrapping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Jetty Running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95" name="Stanford_Tagger_jav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9450" y="2801937"/>
            <a:ext cx="7632700" cy="345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jetty_run_memor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32300" y="6899275"/>
            <a:ext cx="7428866" cy="1641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Stanford Tagger Testing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Local Service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SoapUI Testing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100" name="Stanford_wsd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2565400"/>
            <a:ext cx="5397500" cy="261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SoapUI_wsd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0650" y="5480050"/>
            <a:ext cx="7363815" cy="4654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Stanford Tagger Testing Result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291554" y="2603500"/>
            <a:ext cx="11760746" cy="6286500"/>
          </a:xfrm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Request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Response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105" name="Stanford_Tagger_Request_xm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2635250"/>
            <a:ext cx="9728200" cy="255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Stanford_Tagger_Result_xm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25750" y="5448300"/>
            <a:ext cx="95377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Outline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Introduction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From Software to Web Service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From NLP Tool to Lapps Service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/>
              <a:t>Java Example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/>
              <a:t>Python Example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Conclusion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Reference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Lapps Service Wrapping (Python)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Developing Template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12" name="NLTK_Tagger_clas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" y="2622550"/>
            <a:ext cx="11282653" cy="6931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112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2150" y="4997450"/>
            <a:ext cx="2794001" cy="482600"/>
          </a:xfrm>
          <a:prstGeom prst="rect">
            <a:avLst/>
          </a:prstGeom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NLTK Python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Python Program 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Python Result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Java Wrapping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Jetty Running</a:t>
            </a:r>
          </a:p>
        </p:txBody>
      </p:sp>
      <p:pic>
        <p:nvPicPr>
          <p:cNvPr id="117" name="NLTK_Tagger_pyth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4600" y="2305050"/>
            <a:ext cx="3467100" cy="257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NLTK_Tagger_python_resul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9600" y="5200650"/>
            <a:ext cx="93091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1650" y="6153150"/>
            <a:ext cx="6883400" cy="163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21300" y="7893050"/>
            <a:ext cx="7124700" cy="163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NLTK Tagger Testing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Local Service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SoapUI Testing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124" name="NLTK_Tagger_wsd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4200" y="2387600"/>
            <a:ext cx="5067300" cy="360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SoapUI_NLTK_Tagge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2300" y="5638800"/>
            <a:ext cx="6512867" cy="3896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 lvl="0">
              <a:defRPr sz="1800"/>
            </a:pPr>
            <a:r>
              <a:rPr sz="6960"/>
              <a:t>NLTK Tagger Testing Result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291554" y="2603500"/>
            <a:ext cx="11760746" cy="6286500"/>
          </a:xfrm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Request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Response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129" name="NLTK_Tagger_reque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2425700"/>
            <a:ext cx="10248900" cy="2819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1450" y="5435600"/>
            <a:ext cx="9321800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Service Register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Service Manager</a:t>
            </a:r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</p:txBody>
      </p:sp>
      <p:pic>
        <p:nvPicPr>
          <p:cNvPr id="134" name="virtual_bo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450" y="3346450"/>
            <a:ext cx="10909300" cy="6750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Contributing to the Lapps Grid</a:t>
            </a:r>
          </a:p>
          <a:p>
            <a:pPr marL="684529" lvl="1" indent="-342264" defTabSz="449833">
              <a:spcBef>
                <a:spcPts val="3200"/>
              </a:spcBef>
              <a:defRPr sz="1800"/>
            </a:pPr>
            <a:r>
              <a:rPr sz="2772"/>
              <a:t>Wrapping Lapps Service</a:t>
            </a:r>
          </a:p>
          <a:p>
            <a:pPr marL="1026794" lvl="2" indent="-342264" defTabSz="449833">
              <a:spcBef>
                <a:spcPts val="3200"/>
              </a:spcBef>
              <a:defRPr sz="1800"/>
            </a:pPr>
            <a:r>
              <a:rPr sz="2772"/>
              <a:t>Java / Python Wrapping</a:t>
            </a:r>
          </a:p>
          <a:p>
            <a:pPr marL="1026794" lvl="2" indent="-342264" defTabSz="449833">
              <a:spcBef>
                <a:spcPts val="3200"/>
              </a:spcBef>
              <a:defRPr sz="1800"/>
            </a:pPr>
            <a:r>
              <a:rPr sz="2772"/>
              <a:t>Templates from Github Repository </a:t>
            </a:r>
          </a:p>
          <a:p>
            <a:pPr marL="684529" lvl="1" indent="-342264" defTabSz="449833">
              <a:spcBef>
                <a:spcPts val="3200"/>
              </a:spcBef>
              <a:defRPr sz="1800"/>
            </a:pPr>
            <a:r>
              <a:rPr sz="2772"/>
              <a:t>Registering into Service Manager</a:t>
            </a:r>
          </a:p>
          <a:p>
            <a:pPr marL="1026794" lvl="2" indent="-342264" defTabSz="449833">
              <a:spcBef>
                <a:spcPts val="3200"/>
              </a:spcBef>
              <a:defRPr sz="1800"/>
            </a:pPr>
            <a:r>
              <a:rPr sz="2772"/>
              <a:t>Service Manager Installation Script</a:t>
            </a:r>
          </a:p>
          <a:p>
            <a:pPr marL="684529" lvl="1" indent="-342264" defTabSz="449833">
              <a:spcBef>
                <a:spcPts val="3200"/>
              </a:spcBef>
              <a:defRPr sz="1800"/>
            </a:pPr>
            <a:r>
              <a:rPr sz="2772"/>
              <a:t>Developing Environment</a:t>
            </a:r>
          </a:p>
          <a:p>
            <a:pPr marL="1026794" lvl="2" indent="-342264" defTabSz="449833">
              <a:spcBef>
                <a:spcPts val="3200"/>
              </a:spcBef>
              <a:defRPr sz="1800"/>
            </a:pPr>
            <a:r>
              <a:rPr sz="2772"/>
              <a:t>VirtualBox Image: Ubuntu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Reference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6700" lvl="0" indent="-266700" defTabSz="350520">
              <a:spcBef>
                <a:spcPts val="2500"/>
              </a:spcBef>
              <a:defRPr sz="1800"/>
            </a:pPr>
            <a:r>
              <a:rPr sz="2160"/>
              <a:t>API Docs: </a:t>
            </a:r>
            <a:r>
              <a:rPr sz="2160" u="sng">
                <a:hlinkClick r:id="rId2"/>
              </a:rPr>
              <a:t>http://www.anc.org/projects/lapps/api/project-info.html</a:t>
            </a:r>
            <a:endParaRPr sz="2160"/>
          </a:p>
          <a:p>
            <a:pPr marL="266700" lvl="0" indent="-266700" defTabSz="350520">
              <a:spcBef>
                <a:spcPts val="2500"/>
              </a:spcBef>
              <a:defRPr sz="1800"/>
            </a:pPr>
            <a:r>
              <a:rPr sz="2160"/>
              <a:t>Service Templates:</a:t>
            </a:r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u="sng">
                <a:hlinkClick r:id="rId3"/>
              </a:rPr>
              <a:t>https://github.com/chunqishi/org.lappsgrid.example.java.helloworld</a:t>
            </a:r>
            <a:endParaRPr sz="2160"/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u="sng">
                <a:hlinkClick r:id="rId4"/>
              </a:rPr>
              <a:t>https://github.com/chunqishi/org.lappsgrid.example.java.stanfordnlp</a:t>
            </a:r>
            <a:endParaRPr sz="2160"/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u="sng">
                <a:hlinkClick r:id="rId5"/>
              </a:rPr>
              <a:t>https://github.com/chunqishi/org.lappsgrid.example.python.nltk</a:t>
            </a:r>
            <a:endParaRPr sz="2160"/>
          </a:p>
          <a:p>
            <a:pPr marL="266700" lvl="0" indent="-266700" defTabSz="350520">
              <a:spcBef>
                <a:spcPts val="2500"/>
              </a:spcBef>
              <a:defRPr sz="1800"/>
            </a:pPr>
            <a:r>
              <a:rPr sz="2160"/>
              <a:t>Service Managers:</a:t>
            </a:r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u="sng">
                <a:hlinkClick r:id="rId6"/>
              </a:rPr>
              <a:t>http://eldrad.cs-i.brandeis.edu/service_manager/language-services</a:t>
            </a:r>
            <a:endParaRPr sz="2160"/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u="sng">
                <a:hlinkClick r:id="rId7"/>
              </a:rPr>
              <a:t>http://grid.anc.org:8080/service_manager/language-services</a:t>
            </a:r>
            <a:endParaRPr sz="2160"/>
          </a:p>
          <a:p>
            <a:pPr marL="266700" lvl="0" indent="-266700" defTabSz="350520">
              <a:spcBef>
                <a:spcPts val="2500"/>
              </a:spcBef>
              <a:defRPr sz="1800"/>
            </a:pPr>
            <a:r>
              <a:rPr sz="2160"/>
              <a:t>VirtualBox Image:</a:t>
            </a:r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u="sng">
                <a:hlinkClick r:id="rId8"/>
              </a:rPr>
              <a:t>http://eldrad.cs-i.brandeis.edu/download/lapps-ubuntu-12.04-desktop-i386.tar.gz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The Language Application Grid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Availability &amp; Interoperability of NLP Tools</a:t>
            </a:r>
          </a:p>
          <a:p>
            <a:pPr lvl="1">
              <a:defRPr sz="1800"/>
            </a:pPr>
            <a:r>
              <a:rPr sz="3600"/>
              <a:t>Java, Python, tools</a:t>
            </a:r>
          </a:p>
          <a:p>
            <a:pPr lvl="1">
              <a:defRPr sz="1800"/>
            </a:pPr>
            <a:r>
              <a:rPr sz="3600"/>
              <a:t>OpenNLP, Stanford NLP, Gate, NLTK </a:t>
            </a:r>
          </a:p>
          <a:p>
            <a:pPr lvl="0">
              <a:defRPr sz="1800"/>
            </a:pPr>
            <a:r>
              <a:rPr sz="3600"/>
              <a:t>Language Application (Lapps) Grid Project</a:t>
            </a:r>
          </a:p>
          <a:p>
            <a:pPr lvl="1">
              <a:defRPr sz="1800"/>
            </a:pPr>
            <a:r>
              <a:rPr sz="3600"/>
              <a:t>Language Service</a:t>
            </a:r>
          </a:p>
          <a:p>
            <a:pPr lvl="1">
              <a:defRPr sz="1800"/>
            </a:pPr>
            <a:r>
              <a:rPr sz="3600"/>
              <a:t>Lapps API Design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Lapps API Design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Consistent Interface</a:t>
            </a:r>
          </a:p>
          <a:p>
            <a:pPr lvl="0">
              <a:defRPr sz="1800"/>
            </a:pPr>
            <a:r>
              <a:rPr sz="3600"/>
              <a:t>Discriminator</a:t>
            </a:r>
          </a:p>
          <a:p>
            <a:pPr lvl="0">
              <a:defRPr sz="1800"/>
            </a:pPr>
            <a:r>
              <a:rPr sz="3600"/>
              <a:t>JSON Format 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Consistent Interface (Java)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52" name="WebService_interfac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200" y="2546350"/>
            <a:ext cx="7454900" cy="6769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Discriminator</a:t>
            </a:r>
          </a:p>
          <a:p>
            <a:pPr lvl="0">
              <a:defRPr sz="1800"/>
            </a:pPr>
            <a:endParaRPr sz="6000"/>
          </a:p>
          <a:p>
            <a:pPr lvl="0">
              <a:defRPr sz="1800"/>
            </a:pPr>
            <a:endParaRPr sz="600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3200"/>
              <a:t>long [] requires()</a:t>
            </a:r>
          </a:p>
          <a:p>
            <a:pPr lvl="0" algn="l">
              <a:defRPr sz="1800"/>
            </a:pPr>
            <a:r>
              <a:rPr sz="3200"/>
              <a:t>long [] produces()</a:t>
            </a:r>
          </a:p>
        </p:txBody>
      </p:sp>
      <p:pic>
        <p:nvPicPr>
          <p:cNvPr id="56" name="Discriminator_valu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8300" y="775175"/>
            <a:ext cx="3764883" cy="8203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JSON</a:t>
            </a:r>
          </a:p>
        </p:txBody>
      </p:sp>
      <p:pic>
        <p:nvPicPr>
          <p:cNvPr id="5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400" y="3042138"/>
            <a:ext cx="8094785" cy="5396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Contributing to Lapps Grid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Wrapping Lapps Service</a:t>
            </a:r>
          </a:p>
          <a:p>
            <a:pPr lvl="1">
              <a:defRPr sz="1800"/>
            </a:pPr>
            <a:r>
              <a:rPr sz="3600"/>
              <a:t>NLP tools + Lapps API  to atomic Lapps service</a:t>
            </a:r>
          </a:p>
          <a:p>
            <a:pPr lvl="0">
              <a:defRPr sz="1800"/>
            </a:pPr>
            <a:r>
              <a:rPr sz="3600"/>
              <a:t>Registering to Service Manager</a:t>
            </a:r>
          </a:p>
          <a:p>
            <a:pPr lvl="1">
              <a:defRPr sz="1800"/>
            </a:pPr>
            <a:r>
              <a:rPr sz="3600"/>
              <a:t>Atomic Lapps services become available for searching and compositing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Service Wrapping Tutorial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Web Service: “Hello World!” </a:t>
            </a:r>
          </a:p>
          <a:p>
            <a:pPr lvl="1">
              <a:defRPr sz="1800"/>
            </a:pPr>
            <a:r>
              <a:rPr sz="3600"/>
              <a:t>“Hello World” Program (Java) —&gt; WSDL </a:t>
            </a:r>
          </a:p>
          <a:p>
            <a:pPr lvl="0">
              <a:defRPr sz="1800"/>
            </a:pPr>
            <a:r>
              <a:rPr sz="3600"/>
              <a:t>Lapps Service: “Stanford Tagger”</a:t>
            </a:r>
          </a:p>
          <a:p>
            <a:pPr lvl="1">
              <a:defRPr sz="1800"/>
            </a:pPr>
            <a:r>
              <a:rPr sz="3600"/>
              <a:t>Stanford Tagger (Java) + Lapps API —&gt; WSDL</a:t>
            </a:r>
          </a:p>
          <a:p>
            <a:pPr lvl="0">
              <a:defRPr sz="1800"/>
            </a:pPr>
            <a:r>
              <a:rPr sz="3600"/>
              <a:t>Lapps Service: “NLTK Tagger”</a:t>
            </a:r>
          </a:p>
          <a:p>
            <a:pPr lvl="1">
              <a:defRPr sz="1800"/>
            </a:pPr>
            <a:r>
              <a:rPr sz="3600"/>
              <a:t>NLTK Tagger (Python) + Lapps API —&gt;WSDL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Macintosh PowerPoint</Application>
  <PresentationFormat>Custom</PresentationFormat>
  <Paragraphs>116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White</vt:lpstr>
      <vt:lpstr>Contributing to the Lapps Grid Lapps Service Wrapping</vt:lpstr>
      <vt:lpstr>Outline</vt:lpstr>
      <vt:lpstr>The Language Application Grid</vt:lpstr>
      <vt:lpstr>Lapps API Design</vt:lpstr>
      <vt:lpstr>Consistent Interface (Java)</vt:lpstr>
      <vt:lpstr>Discriminator  </vt:lpstr>
      <vt:lpstr>JSON</vt:lpstr>
      <vt:lpstr>Contributing to Lapps Grid</vt:lpstr>
      <vt:lpstr>Service Wrapping Tutorial</vt:lpstr>
      <vt:lpstr>Web Service Wrapping</vt:lpstr>
      <vt:lpstr>Hello World (Java)</vt:lpstr>
      <vt:lpstr>Interface Design </vt:lpstr>
      <vt:lpstr>Developing Template</vt:lpstr>
      <vt:lpstr>Web Service WSDL</vt:lpstr>
      <vt:lpstr>Lapps Service Wrapping (Java)</vt:lpstr>
      <vt:lpstr>Developing Template</vt:lpstr>
      <vt:lpstr>Stanford Tagger Wrapping</vt:lpstr>
      <vt:lpstr>Stanford Tagger Testing</vt:lpstr>
      <vt:lpstr>Stanford Tagger Testing Result</vt:lpstr>
      <vt:lpstr>Lapps Service Wrapping (Python)</vt:lpstr>
      <vt:lpstr>Developing Template</vt:lpstr>
      <vt:lpstr>NLTK Python</vt:lpstr>
      <vt:lpstr>NLTK Tagger Testing</vt:lpstr>
      <vt:lpstr>NLTK Tagger Testing Result</vt:lpstr>
      <vt:lpstr>Service Register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to the Lapps Grid Lapps Service Wrapping</dc:title>
  <cp:lastModifiedBy>Micro</cp:lastModifiedBy>
  <cp:revision>1</cp:revision>
  <dcterms:modified xsi:type="dcterms:W3CDTF">2014-05-25T15:50:23Z</dcterms:modified>
</cp:coreProperties>
</file>